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322" r:id="rId5"/>
    <p:sldId id="321" r:id="rId6"/>
    <p:sldId id="320" r:id="rId7"/>
    <p:sldId id="319" r:id="rId8"/>
    <p:sldId id="318" r:id="rId9"/>
    <p:sldId id="316" r:id="rId10"/>
    <p:sldId id="323" r:id="rId11"/>
    <p:sldId id="315" r:id="rId12"/>
    <p:sldId id="314" r:id="rId13"/>
    <p:sldId id="324" r:id="rId14"/>
    <p:sldId id="325" r:id="rId15"/>
    <p:sldId id="326" r:id="rId16"/>
    <p:sldId id="327" r:id="rId17"/>
    <p:sldId id="31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B8BF"/>
    <a:srgbClr val="5869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1D77A3-1C0D-3108-AB9F-39B434BBDFBC}" v="820" dt="2024-10-14T17:50:19.141"/>
  </p1510:revLst>
</p1510:revInfo>
</file>

<file path=ppt/tableStyles.xml><?xml version="1.0" encoding="utf-8"?>
<a:tblStyleLst xmlns:a="http://schemas.openxmlformats.org/drawingml/2006/main" def="{0E3FDE45-AF77-4B5C-9715-49D594BDF05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26" autoAdjust="0"/>
    <p:restoredTop sz="95388" autoAdjust="0"/>
  </p:normalViewPr>
  <p:slideViewPr>
    <p:cSldViewPr snapToGrid="0">
      <p:cViewPr>
        <p:scale>
          <a:sx n="100" d="100"/>
          <a:sy n="100" d="100"/>
        </p:scale>
        <p:origin x="-610" y="-533"/>
      </p:cViewPr>
      <p:guideLst/>
    </p:cSldViewPr>
  </p:slideViewPr>
  <p:outlineViewPr>
    <p:cViewPr>
      <p:scale>
        <a:sx n="33" d="100"/>
        <a:sy n="33" d="100"/>
      </p:scale>
      <p:origin x="0" y="-7776"/>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1A50702-3C68-4B14-B819-72B57D27F9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0F4880-E690-44D0-8356-A9E7BDBAB0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E6205E-B305-4B90-9534-3C5E99A0275E}" type="datetimeFigureOut">
              <a:rPr lang="en-US" smtClean="0"/>
              <a:t>10/14/2024</a:t>
            </a:fld>
            <a:endParaRPr lang="en-US" dirty="0"/>
          </a:p>
        </p:txBody>
      </p:sp>
      <p:sp>
        <p:nvSpPr>
          <p:cNvPr id="4" name="Footer Placeholder 3">
            <a:extLst>
              <a:ext uri="{FF2B5EF4-FFF2-40B4-BE49-F238E27FC236}">
                <a16:creationId xmlns:a16="http://schemas.microsoft.com/office/drawing/2014/main" id="{26B4ACF6-39FD-4B08-A7D5-5BFDC37B46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F7C9FD2-2C57-4DE7-8EA4-86DEE80B988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0AC623C-86E0-4A85-83FB-F4A716956FD4}" type="slidenum">
              <a:rPr lang="en-US" smtClean="0"/>
              <a:t>‹#›</a:t>
            </a:fld>
            <a:endParaRPr lang="en-US" dirty="0"/>
          </a:p>
        </p:txBody>
      </p:sp>
    </p:spTree>
    <p:extLst>
      <p:ext uri="{BB962C8B-B14F-4D97-AF65-F5344CB8AC3E}">
        <p14:creationId xmlns:p14="http://schemas.microsoft.com/office/powerpoint/2010/main" val="169395559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722F1-E430-42A1-A473-1759336AECCE}" type="datetimeFigureOut">
              <a:rPr lang="en-US" smtClean="0"/>
              <a:t>10/14/2024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7D7554-D10C-4E29-B8E6-BB7111FA614F}" type="slidenum">
              <a:rPr lang="en-US" smtClean="0"/>
              <a:t>‹#›</a:t>
            </a:fld>
            <a:endParaRPr lang="en-US" dirty="0"/>
          </a:p>
        </p:txBody>
      </p:sp>
    </p:spTree>
    <p:extLst>
      <p:ext uri="{BB962C8B-B14F-4D97-AF65-F5344CB8AC3E}">
        <p14:creationId xmlns:p14="http://schemas.microsoft.com/office/powerpoint/2010/main" val="3517347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accent2">
            <a:lumMod val="5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B5E70F-EF03-B535-2505-BC971E3BC36D}"/>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 name="Straight Connector 2">
            <a:extLst>
              <a:ext uri="{FF2B5EF4-FFF2-40B4-BE49-F238E27FC236}">
                <a16:creationId xmlns:a16="http://schemas.microsoft.com/office/drawing/2014/main" id="{8794424E-93DD-A404-D05E-EF6030A76D3B}"/>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B03A3B6B-5129-A46A-A20C-5D7BC706C9B1}"/>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24E401A1-8CEE-5E1B-343B-D737433AE63F}"/>
              </a:ext>
            </a:extLst>
          </p:cNvPr>
          <p:cNvSpPr>
            <a:spLocks noGrp="1"/>
          </p:cNvSpPr>
          <p:nvPr>
            <p:ph type="title" hasCustomPrompt="1"/>
          </p:nvPr>
        </p:nvSpPr>
        <p:spPr>
          <a:xfrm>
            <a:off x="1317615" y="690511"/>
            <a:ext cx="5185821" cy="5253089"/>
          </a:xfrm>
        </p:spPr>
        <p:txBody>
          <a:bodyPr anchor="b">
            <a:normAutofit/>
          </a:bodyPr>
          <a:lstStyle>
            <a:lvl1pPr>
              <a:defRPr sz="6000">
                <a:solidFill>
                  <a:schemeClr val="bg1"/>
                </a:solidFill>
              </a:defRPr>
            </a:lvl1pPr>
          </a:lstStyle>
          <a:p>
            <a:r>
              <a:rPr lang="en-US" dirty="0"/>
              <a:t>Click to add title</a:t>
            </a:r>
          </a:p>
        </p:txBody>
      </p:sp>
    </p:spTree>
    <p:extLst>
      <p:ext uri="{BB962C8B-B14F-4D97-AF65-F5344CB8AC3E}">
        <p14:creationId xmlns:p14="http://schemas.microsoft.com/office/powerpoint/2010/main" val="1784555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1468814" y="2057400"/>
            <a:ext cx="3091027" cy="3867538"/>
          </a:xfrm>
        </p:spPr>
        <p:txBody>
          <a:bodyPr lIns="0">
            <a:normAutofit/>
          </a:bodyPr>
          <a:lstStyle>
            <a:lvl1pPr marL="0" indent="0">
              <a:lnSpc>
                <a:spcPct val="100000"/>
              </a:lnSpc>
              <a:spcBef>
                <a:spcPts val="0"/>
              </a:spcBef>
              <a:spcAft>
                <a:spcPts val="1200"/>
              </a:spcAft>
              <a:buNone/>
              <a:defRPr sz="2000"/>
            </a:lvl1pPr>
            <a:lvl2pPr marL="800100" indent="-342900">
              <a:lnSpc>
                <a:spcPct val="100000"/>
              </a:lnSpc>
              <a:spcBef>
                <a:spcPts val="0"/>
              </a:spcBef>
              <a:spcAft>
                <a:spcPts val="1200"/>
              </a:spcAft>
              <a:buFont typeface="Arial" panose="020B0604020202020204" pitchFamily="34" charset="0"/>
              <a:buChar char="•"/>
              <a:defRPr sz="2000"/>
            </a:lvl2pPr>
            <a:lvl3pPr marL="1257300" indent="-342900">
              <a:spcBef>
                <a:spcPts val="0"/>
              </a:spcBef>
              <a:spcAft>
                <a:spcPts val="1200"/>
              </a:spcAft>
              <a:buFont typeface="Arial" panose="020B0604020202020204" pitchFamily="34" charset="0"/>
              <a:buChar char="•"/>
              <a:defRPr sz="2000"/>
            </a:lvl3pPr>
            <a:lvl4pPr marL="1714500" indent="-342900">
              <a:spcBef>
                <a:spcPts val="0"/>
              </a:spcBef>
              <a:spcAft>
                <a:spcPts val="1200"/>
              </a:spcAft>
              <a:buFont typeface="Arial" panose="020B0604020202020204" pitchFamily="34" charset="0"/>
              <a:buChar char="•"/>
              <a:defRPr sz="2000"/>
            </a:lvl4pPr>
            <a:lvl5pPr marL="2171700" indent="-342900">
              <a:spcBef>
                <a:spcPts val="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able Placeholder 13">
            <a:extLst>
              <a:ext uri="{FF2B5EF4-FFF2-40B4-BE49-F238E27FC236}">
                <a16:creationId xmlns:a16="http://schemas.microsoft.com/office/drawing/2014/main" id="{EA708189-1532-1BDD-104F-4D8556146CEE}"/>
              </a:ext>
            </a:extLst>
          </p:cNvPr>
          <p:cNvSpPr>
            <a:spLocks noGrp="1"/>
          </p:cNvSpPr>
          <p:nvPr>
            <p:ph type="tbl" sz="quarter" idx="12"/>
          </p:nvPr>
        </p:nvSpPr>
        <p:spPr>
          <a:xfrm>
            <a:off x="5097463" y="2051976"/>
            <a:ext cx="6180137" cy="3867538"/>
          </a:xfrm>
        </p:spPr>
        <p:txBody>
          <a:bodyPr>
            <a:normAutofit/>
          </a:bodyPr>
          <a:lstStyle>
            <a:lvl1pPr>
              <a:defRPr sz="2000"/>
            </a:lvl1pPr>
          </a:lstStyle>
          <a:p>
            <a:r>
              <a:rPr lang="en-US" dirty="0"/>
              <a:t>Click icon to add table</a:t>
            </a:r>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Slide Number Placeholder 5">
            <a:extLst>
              <a:ext uri="{FF2B5EF4-FFF2-40B4-BE49-F238E27FC236}">
                <a16:creationId xmlns:a16="http://schemas.microsoft.com/office/drawing/2014/main" id="{6E0EC71B-95A1-C740-6B1F-F8DF02E2D164}"/>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3409299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2 Content 2">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8" name="Content Placeholder 7">
            <a:extLst>
              <a:ext uri="{FF2B5EF4-FFF2-40B4-BE49-F238E27FC236}">
                <a16:creationId xmlns:a16="http://schemas.microsoft.com/office/drawing/2014/main" id="{8B0AB10A-3CAB-D4C0-3CB1-401461802BD3}"/>
              </a:ext>
            </a:extLst>
          </p:cNvPr>
          <p:cNvSpPr>
            <a:spLocks noGrp="1"/>
          </p:cNvSpPr>
          <p:nvPr>
            <p:ph sz="quarter" idx="10" hasCustomPrompt="1"/>
          </p:nvPr>
        </p:nvSpPr>
        <p:spPr>
          <a:xfrm>
            <a:off x="1468814" y="2066731"/>
            <a:ext cx="6452876" cy="3867538"/>
          </a:xfrm>
        </p:spPr>
        <p:txBody>
          <a:bodyPr lIns="0">
            <a:normAutofit/>
          </a:bodyPr>
          <a:lstStyle>
            <a:lvl1pPr>
              <a:lnSpc>
                <a:spcPct val="100000"/>
              </a:lnSpc>
              <a:spcAft>
                <a:spcPts val="600"/>
              </a:spcAft>
              <a:defRPr sz="2000"/>
            </a:lvl1pPr>
            <a:lvl2pPr>
              <a:lnSpc>
                <a:spcPct val="100000"/>
              </a:lnSpc>
              <a:spcAft>
                <a:spcPts val="600"/>
              </a:spcAft>
              <a:defRPr sz="2000"/>
            </a:lvl2pPr>
            <a:lvl3pPr>
              <a:lnSpc>
                <a:spcPct val="100000"/>
              </a:lnSpc>
              <a:spcBef>
                <a:spcPts val="1000"/>
              </a:spcBef>
              <a:spcAft>
                <a:spcPts val="600"/>
              </a:spcAft>
              <a:defRPr sz="2000"/>
            </a:lvl3pPr>
            <a:lvl4pPr>
              <a:lnSpc>
                <a:spcPct val="100000"/>
              </a:lnSpc>
              <a:spcAft>
                <a:spcPts val="1200"/>
              </a:spcAft>
              <a:defRPr sz="2000"/>
            </a:lvl4pPr>
            <a:lvl5pP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7">
            <a:extLst>
              <a:ext uri="{FF2B5EF4-FFF2-40B4-BE49-F238E27FC236}">
                <a16:creationId xmlns:a16="http://schemas.microsoft.com/office/drawing/2014/main" id="{7DBA8ADB-B20F-8404-46AB-AF67E25C7C75}"/>
              </a:ext>
            </a:extLst>
          </p:cNvPr>
          <p:cNvSpPr>
            <a:spLocks noGrp="1"/>
          </p:cNvSpPr>
          <p:nvPr>
            <p:ph sz="quarter" idx="11" hasCustomPrompt="1"/>
          </p:nvPr>
        </p:nvSpPr>
        <p:spPr>
          <a:xfrm>
            <a:off x="8169196" y="2066731"/>
            <a:ext cx="3108391" cy="3867538"/>
          </a:xfrm>
        </p:spPr>
        <p:txBody>
          <a:bodyPr lIns="0">
            <a:normAutofit/>
          </a:bodyPr>
          <a:lstStyle>
            <a:lvl1pPr marL="0" indent="0">
              <a:lnSpc>
                <a:spcPct val="100000"/>
              </a:lnSpc>
              <a:spcAft>
                <a:spcPts val="600"/>
              </a:spcAft>
              <a:buNone/>
              <a:defRPr sz="2000"/>
            </a:lvl1pPr>
            <a:lvl2pPr marL="800100" indent="-342900">
              <a:lnSpc>
                <a:spcPct val="100000"/>
              </a:lnSpc>
              <a:spcAft>
                <a:spcPts val="600"/>
              </a:spcAft>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8814D5F7-E70A-5F97-5C8F-95B9E1B6D492}"/>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852814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Tab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9" name="Table Placeholder 8">
            <a:extLst>
              <a:ext uri="{FF2B5EF4-FFF2-40B4-BE49-F238E27FC236}">
                <a16:creationId xmlns:a16="http://schemas.microsoft.com/office/drawing/2014/main" id="{CB43608F-0A38-CF4A-4B3B-F1212E786FDE}"/>
              </a:ext>
            </a:extLst>
          </p:cNvPr>
          <p:cNvSpPr>
            <a:spLocks noGrp="1"/>
          </p:cNvSpPr>
          <p:nvPr>
            <p:ph type="tbl" sz="quarter" idx="10"/>
          </p:nvPr>
        </p:nvSpPr>
        <p:spPr>
          <a:xfrm>
            <a:off x="1487488" y="2057400"/>
            <a:ext cx="9790112" cy="3886200"/>
          </a:xfrm>
        </p:spPr>
        <p:txBody>
          <a:bodyPr>
            <a:normAutofit/>
          </a:bodyPr>
          <a:lstStyle>
            <a:lvl1pPr>
              <a:defRPr sz="2400"/>
            </a:lvl1pPr>
          </a:lstStyle>
          <a:p>
            <a:r>
              <a:rPr lang="en-US" dirty="0"/>
              <a:t>Click icon to add table</a:t>
            </a:r>
          </a:p>
        </p:txBody>
      </p:sp>
      <p:sp>
        <p:nvSpPr>
          <p:cNvPr id="2" name="Slide Number Placeholder 5">
            <a:extLst>
              <a:ext uri="{FF2B5EF4-FFF2-40B4-BE49-F238E27FC236}">
                <a16:creationId xmlns:a16="http://schemas.microsoft.com/office/drawing/2014/main" id="{05DA3688-07D1-82D9-6818-C95E9A69C2F1}"/>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691357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accent2">
            <a:lumMod val="5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B5E70F-EF03-B535-2505-BC971E3BC36D}"/>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 name="Straight Connector 2">
            <a:extLst>
              <a:ext uri="{FF2B5EF4-FFF2-40B4-BE49-F238E27FC236}">
                <a16:creationId xmlns:a16="http://schemas.microsoft.com/office/drawing/2014/main" id="{8794424E-93DD-A404-D05E-EF6030A76D3B}"/>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B03A3B6B-5129-A46A-A20C-5D7BC706C9B1}"/>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24E401A1-8CEE-5E1B-343B-D737433AE63F}"/>
              </a:ext>
            </a:extLst>
          </p:cNvPr>
          <p:cNvSpPr>
            <a:spLocks noGrp="1"/>
          </p:cNvSpPr>
          <p:nvPr>
            <p:ph type="title" hasCustomPrompt="1"/>
          </p:nvPr>
        </p:nvSpPr>
        <p:spPr>
          <a:xfrm>
            <a:off x="1317614" y="690511"/>
            <a:ext cx="4964671" cy="5253089"/>
          </a:xfrm>
        </p:spPr>
        <p:txBody>
          <a:bodyPr anchor="b">
            <a:normAutofit/>
          </a:bodyPr>
          <a:lstStyle>
            <a:lvl1pPr>
              <a:defRPr sz="6000">
                <a:solidFill>
                  <a:schemeClr val="bg1"/>
                </a:solidFill>
              </a:defRPr>
            </a:lvl1pPr>
          </a:lstStyle>
          <a:p>
            <a:r>
              <a:rPr lang="en-US" dirty="0"/>
              <a:t>Click to add title</a:t>
            </a:r>
          </a:p>
        </p:txBody>
      </p:sp>
      <p:sp>
        <p:nvSpPr>
          <p:cNvPr id="10" name="Content Placeholder 9">
            <a:extLst>
              <a:ext uri="{FF2B5EF4-FFF2-40B4-BE49-F238E27FC236}">
                <a16:creationId xmlns:a16="http://schemas.microsoft.com/office/drawing/2014/main" id="{AD608249-3D60-D3B2-68C5-778D0EA18F2D}"/>
              </a:ext>
            </a:extLst>
          </p:cNvPr>
          <p:cNvSpPr>
            <a:spLocks noGrp="1"/>
          </p:cNvSpPr>
          <p:nvPr>
            <p:ph sz="quarter" idx="10" hasCustomPrompt="1"/>
          </p:nvPr>
        </p:nvSpPr>
        <p:spPr>
          <a:xfrm>
            <a:off x="6282286" y="690465"/>
            <a:ext cx="4784372" cy="5253089"/>
          </a:xfrm>
        </p:spPr>
        <p:txBody>
          <a:bodyPr anchor="ctr">
            <a:normAutofit/>
          </a:bodyPr>
          <a:lstStyle>
            <a:lvl1pPr marL="0" indent="0">
              <a:lnSpc>
                <a:spcPct val="100000"/>
              </a:lnSpc>
              <a:spcBef>
                <a:spcPts val="0"/>
              </a:spcBef>
              <a:spcAft>
                <a:spcPts val="1200"/>
              </a:spcAft>
              <a:buNone/>
              <a:defRPr sz="2000">
                <a:solidFill>
                  <a:schemeClr val="bg1"/>
                </a:solidFill>
              </a:defRPr>
            </a:lvl1pPr>
            <a:lvl2pPr marL="742950" indent="-285750">
              <a:lnSpc>
                <a:spcPct val="100000"/>
              </a:lnSpc>
              <a:spcBef>
                <a:spcPts val="0"/>
              </a:spcBef>
              <a:spcAft>
                <a:spcPts val="1200"/>
              </a:spcAft>
              <a:buFont typeface="Arial" panose="020B0604020202020204" pitchFamily="34" charset="0"/>
              <a:buChar char="•"/>
              <a:defRPr sz="1800">
                <a:solidFill>
                  <a:schemeClr val="bg1"/>
                </a:solidFill>
              </a:defRPr>
            </a:lvl2pPr>
            <a:lvl3pPr marL="1200150" indent="-285750">
              <a:lnSpc>
                <a:spcPct val="100000"/>
              </a:lnSpc>
              <a:spcBef>
                <a:spcPts val="0"/>
              </a:spcBef>
              <a:spcAft>
                <a:spcPts val="1200"/>
              </a:spcAft>
              <a:buFont typeface="Arial" panose="020B0604020202020204" pitchFamily="34" charset="0"/>
              <a:buChar char="•"/>
              <a:defRPr sz="1600">
                <a:solidFill>
                  <a:schemeClr val="bg1"/>
                </a:solidFill>
              </a:defRPr>
            </a:lvl3pPr>
            <a:lvl4pPr marL="1657350" indent="-285750">
              <a:lnSpc>
                <a:spcPct val="100000"/>
              </a:lnSpc>
              <a:spcBef>
                <a:spcPts val="0"/>
              </a:spcBef>
              <a:spcAft>
                <a:spcPts val="1200"/>
              </a:spcAft>
              <a:buFont typeface="Arial" panose="020B0604020202020204" pitchFamily="34" charset="0"/>
              <a:buChar char="•"/>
              <a:defRPr sz="1400">
                <a:solidFill>
                  <a:schemeClr val="bg1"/>
                </a:solidFill>
              </a:defRPr>
            </a:lvl4pPr>
            <a:lvl5pPr marL="2114550" indent="-285750">
              <a:lnSpc>
                <a:spcPct val="100000"/>
              </a:lnSpc>
              <a:spcBef>
                <a:spcPts val="0"/>
              </a:spcBef>
              <a:spcAft>
                <a:spcPts val="1200"/>
              </a:spcAft>
              <a:buFont typeface="Arial" panose="020B0604020202020204" pitchFamily="34" charset="0"/>
              <a:buChar char="•"/>
              <a:defRPr sz="14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43748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55583" y="737115"/>
            <a:ext cx="4640418" cy="5407091"/>
          </a:xfrm>
        </p:spPr>
        <p:txBody>
          <a:bodyPr lIns="0">
            <a:normAutofit/>
          </a:bodyPr>
          <a:lstStyle>
            <a:lvl1pPr>
              <a:defRPr sz="3600"/>
            </a:lvl1pPr>
          </a:lstStyle>
          <a:p>
            <a:r>
              <a:rPr lang="en-US" dirty="0"/>
              <a:t>Click to add title</a:t>
            </a:r>
          </a:p>
        </p:txBody>
      </p:sp>
      <p:sp>
        <p:nvSpPr>
          <p:cNvPr id="2" name="Content Placehold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6388461" y="737115"/>
            <a:ext cx="4449712" cy="5407091"/>
          </a:xfrm>
        </p:spPr>
        <p:txBody>
          <a:bodyPr lIns="0" tIns="0" rIns="0" bIns="0" anchor="ctr">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0"/>
              </a:spcBef>
              <a:spcAft>
                <a:spcPts val="1200"/>
              </a:spcAft>
              <a:buFont typeface="Arial" panose="020B0604020202020204" pitchFamily="34" charset="0"/>
              <a:buChar char="•"/>
              <a:defRPr sz="2000"/>
            </a:lvl2pPr>
            <a:lvl3pPr marL="1143000" indent="-228600">
              <a:spcBef>
                <a:spcPts val="0"/>
              </a:spcBef>
              <a:spcAft>
                <a:spcPts val="1200"/>
              </a:spcAft>
              <a:buFont typeface="Arial" panose="020B0604020202020204" pitchFamily="34" charset="0"/>
              <a:buChar char="•"/>
              <a:defRPr sz="2000"/>
            </a:lvl3pPr>
            <a:lvl4pPr marL="1600200" indent="-228600">
              <a:spcBef>
                <a:spcPts val="0"/>
              </a:spcBef>
              <a:spcAft>
                <a:spcPts val="1200"/>
              </a:spcAft>
              <a:buFont typeface="Arial" panose="020B0604020202020204" pitchFamily="34" charset="0"/>
              <a:buChar char="•"/>
              <a:defRPr sz="2000"/>
            </a:lvl4pPr>
            <a:lvl5pPr marL="2057400" indent="-228600">
              <a:spcBef>
                <a:spcPts val="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a:extLst>
              <a:ext uri="{FF2B5EF4-FFF2-40B4-BE49-F238E27FC236}">
                <a16:creationId xmlns:a16="http://schemas.microsoft.com/office/drawing/2014/main" id="{45FE61D9-DA99-9DA5-5DD2-C4118066CA63}"/>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E64603E-965E-E3BF-203B-F4D99428203D}"/>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5">
            <a:extLst>
              <a:ext uri="{FF2B5EF4-FFF2-40B4-BE49-F238E27FC236}">
                <a16:creationId xmlns:a16="http://schemas.microsoft.com/office/drawing/2014/main" id="{4E9F5D75-1D8F-F695-81F8-4A6D0C678215}"/>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3277245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B6B956C-A124-5A7C-EBD4-CBB618B9BC1D}"/>
              </a:ext>
            </a:extLst>
          </p:cNvPr>
          <p:cNvSpPr>
            <a:spLocks noGrp="1"/>
          </p:cNvSpPr>
          <p:nvPr>
            <p:ph type="title" hasCustomPrompt="1"/>
          </p:nvPr>
        </p:nvSpPr>
        <p:spPr>
          <a:xfrm>
            <a:off x="1353827" y="1278294"/>
            <a:ext cx="5000318" cy="4904141"/>
          </a:xfrm>
        </p:spPr>
        <p:txBody>
          <a:bodyPr anchor="b">
            <a:norm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2B92702B-E14C-886C-445A-349265F37592}"/>
              </a:ext>
            </a:extLst>
          </p:cNvPr>
          <p:cNvSpPr>
            <a:spLocks noGrp="1"/>
          </p:cNvSpPr>
          <p:nvPr>
            <p:ph type="pic" sz="quarter" idx="13"/>
          </p:nvPr>
        </p:nvSpPr>
        <p:spPr>
          <a:xfrm>
            <a:off x="6642169" y="-1"/>
            <a:ext cx="4635426" cy="6857999"/>
          </a:xfrm>
        </p:spPr>
        <p:txBody>
          <a:bodyPr>
            <a:normAutofit/>
          </a:bodyPr>
          <a:lstStyle>
            <a:lvl1pPr marL="0" indent="0" algn="ctr">
              <a:buNone/>
              <a:defRPr sz="2000"/>
            </a:lvl1pPr>
          </a:lstStyle>
          <a:p>
            <a:r>
              <a:rPr lang="en-US" dirty="0"/>
              <a:t>Click icon to add picture</a:t>
            </a:r>
          </a:p>
        </p:txBody>
      </p:sp>
      <p:sp>
        <p:nvSpPr>
          <p:cNvPr id="6" name="Rectangle 5">
            <a:extLst>
              <a:ext uri="{FF2B5EF4-FFF2-40B4-BE49-F238E27FC236}">
                <a16:creationId xmlns:a16="http://schemas.microsoft.com/office/drawing/2014/main" id="{49C76C37-CBD2-36CF-1413-53DD1CB4A545}"/>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10D1AAD-E663-5B8E-CE72-64C1DBF19CE0}"/>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EC250190-89C1-EAA3-6C2A-15A60C6754F5}"/>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029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Subtitle">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B6B956C-A124-5A7C-EBD4-CBB618B9BC1D}"/>
              </a:ext>
            </a:extLst>
          </p:cNvPr>
          <p:cNvSpPr>
            <a:spLocks noGrp="1"/>
          </p:cNvSpPr>
          <p:nvPr>
            <p:ph type="title" hasCustomPrompt="1"/>
          </p:nvPr>
        </p:nvSpPr>
        <p:spPr>
          <a:xfrm>
            <a:off x="1353827" y="3508311"/>
            <a:ext cx="9923770" cy="1438762"/>
          </a:xfrm>
        </p:spPr>
        <p:txBody>
          <a:bodyPr anchor="b">
            <a:norm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2B92702B-E14C-886C-445A-349265F37592}"/>
              </a:ext>
            </a:extLst>
          </p:cNvPr>
          <p:cNvSpPr>
            <a:spLocks noGrp="1"/>
          </p:cNvSpPr>
          <p:nvPr>
            <p:ph type="pic" sz="quarter" idx="13"/>
          </p:nvPr>
        </p:nvSpPr>
        <p:spPr>
          <a:xfrm>
            <a:off x="915600" y="0"/>
            <a:ext cx="10361995" cy="3429000"/>
          </a:xfrm>
        </p:spPr>
        <p:txBody>
          <a:bodyPr>
            <a:normAutofit/>
          </a:bodyPr>
          <a:lstStyle>
            <a:lvl1pPr marL="0" indent="0" algn="ctr">
              <a:buNone/>
              <a:defRPr sz="2000"/>
            </a:lvl1pPr>
          </a:lstStyle>
          <a:p>
            <a:r>
              <a:rPr lang="en-US" dirty="0"/>
              <a:t>Click icon to add picture</a:t>
            </a:r>
          </a:p>
        </p:txBody>
      </p:sp>
      <p:sp>
        <p:nvSpPr>
          <p:cNvPr id="6" name="Rectangle 5">
            <a:extLst>
              <a:ext uri="{FF2B5EF4-FFF2-40B4-BE49-F238E27FC236}">
                <a16:creationId xmlns:a16="http://schemas.microsoft.com/office/drawing/2014/main" id="{49C76C37-CBD2-36CF-1413-53DD1CB4A545}"/>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10D1AAD-E663-5B8E-CE72-64C1DBF19CE0}"/>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EC250190-89C1-EAA3-6C2A-15A60C6754F5}"/>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ext Placeholder 12">
            <a:extLst>
              <a:ext uri="{FF2B5EF4-FFF2-40B4-BE49-F238E27FC236}">
                <a16:creationId xmlns:a16="http://schemas.microsoft.com/office/drawing/2014/main" id="{D179113D-0374-3934-841E-56AD5AFCF977}"/>
              </a:ext>
            </a:extLst>
          </p:cNvPr>
          <p:cNvSpPr>
            <a:spLocks noGrp="1"/>
          </p:cNvSpPr>
          <p:nvPr>
            <p:ph type="body" sz="quarter" idx="12" hasCustomPrompt="1"/>
          </p:nvPr>
        </p:nvSpPr>
        <p:spPr>
          <a:xfrm>
            <a:off x="1353828" y="5228488"/>
            <a:ext cx="9923770" cy="1368256"/>
          </a:xfrm>
          <a:prstGeom prst="rect">
            <a:avLst/>
          </a:prstGeom>
        </p:spPr>
        <p:txBody>
          <a:bodyPr anchor="t">
            <a:normAutofit/>
          </a:bodyPr>
          <a:lstStyle>
            <a:lvl1pPr marL="0" indent="0" algn="l">
              <a:lnSpc>
                <a:spcPct val="80000"/>
              </a:lnSpc>
              <a:spcBef>
                <a:spcPts val="0"/>
              </a:spcBef>
              <a:buNone/>
              <a:defRPr sz="2000" spc="0" baseline="0">
                <a:solidFill>
                  <a:schemeClr val="tx1"/>
                </a:solidFill>
                <a:latin typeface="+mn-lt"/>
              </a:defRPr>
            </a:lvl1pPr>
          </a:lstStyle>
          <a:p>
            <a:pPr lvl="0"/>
            <a:r>
              <a:rPr lang="en-US" dirty="0"/>
              <a:t>Click to add subtitle</a:t>
            </a:r>
          </a:p>
        </p:txBody>
      </p:sp>
    </p:spTree>
    <p:extLst>
      <p:ext uri="{BB962C8B-B14F-4D97-AF65-F5344CB8AC3E}">
        <p14:creationId xmlns:p14="http://schemas.microsoft.com/office/powerpoint/2010/main" val="3227224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5" y="503852"/>
            <a:ext cx="9150675" cy="1427585"/>
          </a:xfrm>
        </p:spPr>
        <p:txBody>
          <a:bodyPr lIns="0">
            <a:normAutofit/>
          </a:bodyPr>
          <a:lstStyle>
            <a:lvl1pPr>
              <a:defRPr sz="3600"/>
            </a:lvl1pPr>
          </a:lstStyle>
          <a:p>
            <a:r>
              <a:rPr lang="en-US" dirty="0"/>
              <a:t>Click to add title</a:t>
            </a:r>
          </a:p>
        </p:txBody>
      </p:sp>
      <p:sp>
        <p:nvSpPr>
          <p:cNvPr id="2" name="Content Placehold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1450153" y="2108722"/>
            <a:ext cx="8552264" cy="4119463"/>
          </a:xfrm>
        </p:spPr>
        <p:txBody>
          <a:bodyPr lIns="0" tIns="0" rIns="0" bIns="0">
            <a:normAutofit/>
          </a:bodyPr>
          <a:lstStyle>
            <a:lvl1pPr marL="228600" indent="-228600">
              <a:lnSpc>
                <a:spcPct val="100000"/>
              </a:lnSpc>
              <a:spcBef>
                <a:spcPts val="0"/>
              </a:spcBef>
              <a:spcAft>
                <a:spcPts val="1200"/>
              </a:spcAft>
              <a:buFont typeface="Arial" panose="020B0604020202020204" pitchFamily="34" charset="0"/>
              <a:buChar char="•"/>
              <a:defRPr sz="2000"/>
            </a:lvl1pPr>
            <a:lvl2pPr marL="685800" indent="-228600">
              <a:lnSpc>
                <a:spcPct val="100000"/>
              </a:lnSpc>
              <a:spcBef>
                <a:spcPts val="0"/>
              </a:spcBef>
              <a:spcAft>
                <a:spcPts val="1200"/>
              </a:spcAft>
              <a:buFont typeface="Arial" panose="020B0604020202020204" pitchFamily="34" charset="0"/>
              <a:buChar char="•"/>
              <a:defRPr sz="2000"/>
            </a:lvl2pPr>
            <a:lvl3pPr marL="1143000" indent="-228600">
              <a:spcBef>
                <a:spcPts val="0"/>
              </a:spcBef>
              <a:spcAft>
                <a:spcPts val="1200"/>
              </a:spcAft>
              <a:buFont typeface="Arial" panose="020B0604020202020204" pitchFamily="34" charset="0"/>
              <a:buChar char="•"/>
              <a:defRPr sz="2000"/>
            </a:lvl3pPr>
            <a:lvl4pPr marL="1600200" indent="-228600">
              <a:spcBef>
                <a:spcPts val="0"/>
              </a:spcBef>
              <a:spcAft>
                <a:spcPts val="1200"/>
              </a:spcAft>
              <a:buFont typeface="Arial" panose="020B0604020202020204" pitchFamily="34" charset="0"/>
              <a:buChar char="•"/>
              <a:defRPr sz="2000"/>
            </a:lvl4pPr>
            <a:lvl5pPr marL="2057400" indent="-228600">
              <a:spcBef>
                <a:spcPts val="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a:extLst>
              <a:ext uri="{FF2B5EF4-FFF2-40B4-BE49-F238E27FC236}">
                <a16:creationId xmlns:a16="http://schemas.microsoft.com/office/drawing/2014/main" id="{45FE61D9-DA99-9DA5-5DD2-C4118066CA63}"/>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E64603E-965E-E3BF-203B-F4D99428203D}"/>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5">
            <a:extLst>
              <a:ext uri="{FF2B5EF4-FFF2-40B4-BE49-F238E27FC236}">
                <a16:creationId xmlns:a16="http://schemas.microsoft.com/office/drawing/2014/main" id="{5DABAFC1-3E76-DCE6-3A6D-E0020C5BE864}"/>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1373596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6"/>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07175C5-CB2F-2BAC-3704-54DCD1BF043F}"/>
              </a:ext>
            </a:extLst>
          </p:cNvPr>
          <p:cNvSpPr>
            <a:spLocks noGrp="1"/>
          </p:cNvSpPr>
          <p:nvPr>
            <p:ph type="title" hasCustomPrompt="1"/>
          </p:nvPr>
        </p:nvSpPr>
        <p:spPr>
          <a:xfrm>
            <a:off x="1038031" y="1068169"/>
            <a:ext cx="10115939" cy="2681549"/>
          </a:xfrm>
        </p:spPr>
        <p:txBody>
          <a:bodyPr anchor="b"/>
          <a:lstStyle>
            <a:lvl1pPr algn="ctr">
              <a:defRPr>
                <a:solidFill>
                  <a:schemeClr val="bg1"/>
                </a:solidFill>
              </a:defRPr>
            </a:lvl1pPr>
          </a:lstStyle>
          <a:p>
            <a:r>
              <a:rPr lang="en-US" dirty="0"/>
              <a:t>Click to add title</a:t>
            </a:r>
          </a:p>
        </p:txBody>
      </p:sp>
      <p:sp>
        <p:nvSpPr>
          <p:cNvPr id="5" name="Rectangle 4">
            <a:extLst>
              <a:ext uri="{FF2B5EF4-FFF2-40B4-BE49-F238E27FC236}">
                <a16:creationId xmlns:a16="http://schemas.microsoft.com/office/drawing/2014/main" id="{3901905E-33E7-852F-94E3-8E100B3D1E4A}"/>
              </a:ext>
              <a:ext uri="{C183D7F6-B498-43B3-948B-1728B52AA6E4}">
                <adec:decorative xmlns:adec="http://schemas.microsoft.com/office/drawing/2017/decorative" val="1"/>
              </a:ext>
            </a:extLst>
          </p:cNvPr>
          <p:cNvSpPr/>
          <p:nvPr userDrawn="1"/>
        </p:nvSpPr>
        <p:spPr>
          <a:xfrm>
            <a:off x="914400" y="914400"/>
            <a:ext cx="10363200" cy="502920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B7799F7-CBB1-9649-7D06-F7EEFD4F0183}"/>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B1AFC5CA-DB29-4B8C-C004-72E4EC761C3B}"/>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12">
            <a:extLst>
              <a:ext uri="{FF2B5EF4-FFF2-40B4-BE49-F238E27FC236}">
                <a16:creationId xmlns:a16="http://schemas.microsoft.com/office/drawing/2014/main" id="{E3CB2D2A-7172-87CE-D493-DAF52D62EBFC}"/>
              </a:ext>
            </a:extLst>
          </p:cNvPr>
          <p:cNvSpPr>
            <a:spLocks noGrp="1"/>
          </p:cNvSpPr>
          <p:nvPr>
            <p:ph type="body" sz="quarter" idx="12" hasCustomPrompt="1"/>
          </p:nvPr>
        </p:nvSpPr>
        <p:spPr>
          <a:xfrm>
            <a:off x="1038031" y="4027047"/>
            <a:ext cx="10115939" cy="1762783"/>
          </a:xfrm>
          <a:prstGeom prst="rect">
            <a:avLst/>
          </a:prstGeom>
        </p:spPr>
        <p:txBody>
          <a:bodyPr anchor="t">
            <a:normAutofit/>
          </a:bodyPr>
          <a:lstStyle>
            <a:lvl1pPr marL="0" indent="0" algn="ctr">
              <a:lnSpc>
                <a:spcPct val="80000"/>
              </a:lnSpc>
              <a:spcBef>
                <a:spcPts val="0"/>
              </a:spcBef>
              <a:buNone/>
              <a:defRPr sz="2000" spc="0" baseline="0">
                <a:solidFill>
                  <a:schemeClr val="bg1"/>
                </a:solidFill>
                <a:latin typeface="+mn-lt"/>
              </a:defRPr>
            </a:lvl1pPr>
          </a:lstStyle>
          <a:p>
            <a:pPr lvl="0"/>
            <a:r>
              <a:rPr lang="en-US" dirty="0"/>
              <a:t>Click to add subtitle</a:t>
            </a:r>
          </a:p>
        </p:txBody>
      </p:sp>
    </p:spTree>
    <p:extLst>
      <p:ext uri="{BB962C8B-B14F-4D97-AF65-F5344CB8AC3E}">
        <p14:creationId xmlns:p14="http://schemas.microsoft.com/office/powerpoint/2010/main" val="2069536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2 Content ">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2" name="Content Placehold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1468814" y="2057401"/>
            <a:ext cx="4627186" cy="4119463"/>
          </a:xfrm>
        </p:spPr>
        <p:txBody>
          <a:bodyPr lIns="0">
            <a:normAutofit/>
          </a:bodyPr>
          <a:lstStyle>
            <a:lvl1pPr marL="0" indent="0">
              <a:lnSpc>
                <a:spcPct val="100000"/>
              </a:lnSpc>
              <a:spcBef>
                <a:spcPts val="1000"/>
              </a:spcBef>
              <a:spcAft>
                <a:spcPts val="1200"/>
              </a:spcAft>
              <a:buNone/>
              <a:defRPr sz="2000"/>
            </a:lvl1pPr>
            <a:lvl2pPr marL="228600" indent="-228600">
              <a:lnSpc>
                <a:spcPct val="100000"/>
              </a:lnSpc>
              <a:spcBef>
                <a:spcPts val="0"/>
              </a:spcBef>
              <a:spcAft>
                <a:spcPts val="1200"/>
              </a:spcAft>
              <a:buFont typeface="Arial" panose="020B0604020202020204" pitchFamily="34" charset="0"/>
              <a:buChar char="•"/>
              <a:defRPr sz="2000"/>
            </a:lvl2pPr>
            <a:lvl3pPr marL="685800" indent="-228600">
              <a:spcBef>
                <a:spcPts val="1000"/>
              </a:spcBef>
              <a:spcAft>
                <a:spcPts val="1200"/>
              </a:spcAft>
              <a:buFont typeface="Arial" panose="020B0604020202020204" pitchFamily="34" charset="0"/>
              <a:buChar char="•"/>
              <a:defRPr sz="2000"/>
            </a:lvl3pPr>
            <a:lvl4pPr marL="1143000" indent="-228600">
              <a:spcBef>
                <a:spcPts val="1000"/>
              </a:spcBef>
              <a:spcAft>
                <a:spcPts val="1200"/>
              </a:spcAft>
              <a:buFont typeface="Arial" panose="020B0604020202020204" pitchFamily="34" charset="0"/>
              <a:buChar char="•"/>
              <a:defRPr sz="2000"/>
            </a:lvl4pPr>
            <a:lvl5pPr marL="1600200" indent="-2286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6668185" y="2057401"/>
            <a:ext cx="4609399" cy="4119463"/>
          </a:xfrm>
        </p:spPr>
        <p:txBody>
          <a:bodyPr lIns="0">
            <a:normAutofit/>
          </a:bodyPr>
          <a:lstStyle>
            <a:lvl1pPr marL="0" indent="0">
              <a:lnSpc>
                <a:spcPct val="100000"/>
              </a:lnSpc>
              <a:spcBef>
                <a:spcPts val="1000"/>
              </a:spcBef>
              <a:spcAft>
                <a:spcPts val="1200"/>
              </a:spcAft>
              <a:buNone/>
              <a:defRPr sz="2000"/>
            </a:lvl1pPr>
            <a:lvl2pPr marL="228600" indent="-228600">
              <a:lnSpc>
                <a:spcPct val="100000"/>
              </a:lnSpc>
              <a:spcBef>
                <a:spcPts val="1000"/>
              </a:spcBef>
              <a:spcAft>
                <a:spcPts val="1200"/>
              </a:spcAft>
              <a:buFont typeface="Arial" panose="020B0604020202020204" pitchFamily="34" charset="0"/>
              <a:buChar char="•"/>
              <a:defRPr sz="2000"/>
            </a:lvl2pPr>
            <a:lvl3pPr marL="685800" indent="-228600">
              <a:spcBef>
                <a:spcPts val="1000"/>
              </a:spcBef>
              <a:spcAft>
                <a:spcPts val="1200"/>
              </a:spcAft>
              <a:buFont typeface="Arial" panose="020B0604020202020204" pitchFamily="34" charset="0"/>
              <a:buChar char="•"/>
              <a:defRPr sz="2000"/>
            </a:lvl3pPr>
            <a:lvl4pPr marL="1143000" indent="-228600">
              <a:spcBef>
                <a:spcPts val="1000"/>
              </a:spcBef>
              <a:spcAft>
                <a:spcPts val="1200"/>
              </a:spcAft>
              <a:buFont typeface="Arial" panose="020B0604020202020204" pitchFamily="34" charset="0"/>
              <a:buChar char="•"/>
              <a:defRPr sz="2000"/>
            </a:lvl4pPr>
            <a:lvl5pPr marL="1600200" indent="-2286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5">
            <a:extLst>
              <a:ext uri="{FF2B5EF4-FFF2-40B4-BE49-F238E27FC236}">
                <a16:creationId xmlns:a16="http://schemas.microsoft.com/office/drawing/2014/main" id="{1D40DF0B-6602-19D4-3110-4659C28780D5}"/>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561720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2 Content 3">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4" name="Content Placeholder 7">
            <a:extLst>
              <a:ext uri="{FF2B5EF4-FFF2-40B4-BE49-F238E27FC236}">
                <a16:creationId xmlns:a16="http://schemas.microsoft.com/office/drawing/2014/main" id="{C355854D-70C0-E6E1-2A0C-284D00A21AEC}"/>
              </a:ext>
            </a:extLst>
          </p:cNvPr>
          <p:cNvSpPr>
            <a:spLocks noGrp="1"/>
          </p:cNvSpPr>
          <p:nvPr>
            <p:ph sz="quarter" idx="12" hasCustomPrompt="1"/>
          </p:nvPr>
        </p:nvSpPr>
        <p:spPr>
          <a:xfrm>
            <a:off x="1468815" y="2057401"/>
            <a:ext cx="3068678" cy="4119463"/>
          </a:xfrm>
        </p:spPr>
        <p:txBody>
          <a:bodyPr lIns="0">
            <a:normAutofit/>
          </a:bodyPr>
          <a:lstStyle>
            <a:lvl1pPr marL="320040" indent="-320040">
              <a:lnSpc>
                <a:spcPct val="100000"/>
              </a:lnSpc>
              <a:spcBef>
                <a:spcPts val="0"/>
              </a:spcBef>
              <a:spcAft>
                <a:spcPts val="1200"/>
              </a:spcAft>
              <a:buFont typeface="+mj-lt"/>
              <a:buAutoNum type="arabicPeriod"/>
              <a:defRPr sz="2000"/>
            </a:lvl1pPr>
            <a:lvl2pPr marL="457200" indent="-320040">
              <a:lnSpc>
                <a:spcPct val="100000"/>
              </a:lnSpc>
              <a:spcBef>
                <a:spcPts val="1000"/>
              </a:spcBef>
              <a:spcAft>
                <a:spcPts val="1200"/>
              </a:spcAft>
              <a:buFont typeface="+mj-lt"/>
              <a:buAutoNum type="alphaLcPeriod"/>
              <a:defRPr sz="2000"/>
            </a:lvl2pPr>
            <a:lvl3pPr marL="914400" indent="-320040">
              <a:spcBef>
                <a:spcPts val="1000"/>
              </a:spcBef>
              <a:spcAft>
                <a:spcPts val="1200"/>
              </a:spcAft>
              <a:buFont typeface="+mj-lt"/>
              <a:buAutoNum type="arabicParenR"/>
              <a:defRPr sz="2000"/>
            </a:lvl3pPr>
            <a:lvl4pPr marL="1371600" indent="-320040">
              <a:spcBef>
                <a:spcPts val="1000"/>
              </a:spcBef>
              <a:spcAft>
                <a:spcPts val="1200"/>
              </a:spcAft>
              <a:buFont typeface="+mj-lt"/>
              <a:buAutoNum type="alphaLcParenR"/>
              <a:defRPr sz="2000"/>
            </a:lvl4pPr>
            <a:lvl5pPr marL="1828800" indent="-320040">
              <a:spcBef>
                <a:spcPts val="1000"/>
              </a:spcBef>
              <a:spcAft>
                <a:spcPts val="1200"/>
              </a:spcAft>
              <a:buFont typeface="+mj-lt"/>
              <a:buAutoNum type="romanLcPeriod"/>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5191727" y="2057401"/>
            <a:ext cx="6085857" cy="4119463"/>
          </a:xfrm>
        </p:spPr>
        <p:txBody>
          <a:bodyPr lIns="0">
            <a:normAutofit/>
          </a:bodyPr>
          <a:lstStyle>
            <a:lvl1pPr marL="0" indent="0">
              <a:lnSpc>
                <a:spcPct val="100000"/>
              </a:lnSpc>
              <a:spcBef>
                <a:spcPts val="1000"/>
              </a:spcBef>
              <a:spcAft>
                <a:spcPts val="1200"/>
              </a:spcAft>
              <a:buNone/>
              <a:defRPr sz="2000"/>
            </a:lvl1pPr>
            <a:lvl2pPr marL="228600" indent="-228600">
              <a:lnSpc>
                <a:spcPct val="100000"/>
              </a:lnSpc>
              <a:spcBef>
                <a:spcPts val="1000"/>
              </a:spcBef>
              <a:spcAft>
                <a:spcPts val="1200"/>
              </a:spcAft>
              <a:buFont typeface="Arial" panose="020B0604020202020204" pitchFamily="34" charset="0"/>
              <a:buChar char="•"/>
              <a:defRPr sz="2000"/>
            </a:lvl2pPr>
            <a:lvl3pPr marL="685800" indent="-228600">
              <a:spcBef>
                <a:spcPts val="1000"/>
              </a:spcBef>
              <a:spcAft>
                <a:spcPts val="1200"/>
              </a:spcAft>
              <a:buFont typeface="Arial" panose="020B0604020202020204" pitchFamily="34" charset="0"/>
              <a:buChar char="•"/>
              <a:defRPr sz="2000"/>
            </a:lvl3pPr>
            <a:lvl4pPr marL="1143000" indent="-228600">
              <a:spcBef>
                <a:spcPts val="1000"/>
              </a:spcBef>
              <a:spcAft>
                <a:spcPts val="1200"/>
              </a:spcAft>
              <a:buFont typeface="Arial" panose="020B0604020202020204" pitchFamily="34" charset="0"/>
              <a:buChar char="•"/>
              <a:defRPr sz="2000"/>
            </a:lvl4pPr>
            <a:lvl5pPr marL="1600200" indent="-2286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5">
            <a:extLst>
              <a:ext uri="{FF2B5EF4-FFF2-40B4-BE49-F238E27FC236}">
                <a16:creationId xmlns:a16="http://schemas.microsoft.com/office/drawing/2014/main" id="{D7B331F9-6D4A-5020-969F-E961AF374E19}"/>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2514237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Picture and Content">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a:normAutofit/>
          </a:bodyPr>
          <a:lstStyle>
            <a:lvl1pPr>
              <a:defRPr sz="3600"/>
            </a:lvl1pPr>
          </a:lstStyle>
          <a:p>
            <a:r>
              <a:rPr lang="en-US" dirty="0"/>
              <a:t>Click to add title</a:t>
            </a:r>
          </a:p>
        </p:txBody>
      </p:sp>
      <p:sp>
        <p:nvSpPr>
          <p:cNvPr id="8" name="Picture Placeholder 7">
            <a:extLst>
              <a:ext uri="{FF2B5EF4-FFF2-40B4-BE49-F238E27FC236}">
                <a16:creationId xmlns:a16="http://schemas.microsoft.com/office/drawing/2014/main" id="{357912CB-B8F8-1E65-094F-AD3220E6C79C}"/>
              </a:ext>
            </a:extLst>
          </p:cNvPr>
          <p:cNvSpPr>
            <a:spLocks noGrp="1"/>
          </p:cNvSpPr>
          <p:nvPr>
            <p:ph type="pic" sz="quarter" idx="12"/>
          </p:nvPr>
        </p:nvSpPr>
        <p:spPr>
          <a:xfrm>
            <a:off x="1503363" y="2061969"/>
            <a:ext cx="4592637" cy="4805362"/>
          </a:xfrm>
        </p:spPr>
        <p:txBody>
          <a:bodyPr>
            <a:normAutofit/>
          </a:bodyPr>
          <a:lstStyle>
            <a:lvl1pPr marL="0" indent="0" algn="ctr">
              <a:buNone/>
              <a:defRPr sz="2000"/>
            </a:lvl1pPr>
          </a:lstStyle>
          <a:p>
            <a:r>
              <a:rPr lang="en-US" dirty="0"/>
              <a:t>Click icon to add picture</a:t>
            </a:r>
          </a:p>
        </p:txBody>
      </p:sp>
      <p:sp>
        <p:nvSpPr>
          <p:cNvPr id="12" name="Content Placehold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6787262" y="2052736"/>
            <a:ext cx="4490320" cy="4800598"/>
          </a:xfrm>
        </p:spPr>
        <p:txBody>
          <a:bodyPr lIns="0">
            <a:normAutofit/>
          </a:bodyPr>
          <a:lstStyle>
            <a:lvl1pPr marL="0" indent="0">
              <a:lnSpc>
                <a:spcPct val="100000"/>
              </a:lnSpc>
              <a:spcBef>
                <a:spcPts val="1000"/>
              </a:spcBef>
              <a:spcAft>
                <a:spcPts val="1200"/>
              </a:spcAft>
              <a:buNone/>
              <a:defRPr sz="2000"/>
            </a:lvl1pPr>
            <a:lvl2pPr marL="800100" indent="-342900">
              <a:lnSpc>
                <a:spcPct val="100000"/>
              </a:lnSpc>
              <a:spcBef>
                <a:spcPts val="1000"/>
              </a:spcBef>
              <a:spcAft>
                <a:spcPts val="1200"/>
              </a:spcAft>
              <a:buFont typeface="Arial" panose="020B0604020202020204" pitchFamily="34" charset="0"/>
              <a:buChar char="•"/>
              <a:defRPr sz="2000"/>
            </a:lvl2pPr>
            <a:lvl3pPr marL="1257300" indent="-342900">
              <a:spcBef>
                <a:spcPts val="1000"/>
              </a:spcBef>
              <a:spcAft>
                <a:spcPts val="1200"/>
              </a:spcAft>
              <a:buFont typeface="Arial" panose="020B0604020202020204" pitchFamily="34" charset="0"/>
              <a:buChar char="•"/>
              <a:defRPr sz="2000"/>
            </a:lvl3pPr>
            <a:lvl4pPr marL="1714500" indent="-342900">
              <a:spcBef>
                <a:spcPts val="1000"/>
              </a:spcBef>
              <a:spcAft>
                <a:spcPts val="1200"/>
              </a:spcAft>
              <a:buFont typeface="Arial" panose="020B0604020202020204" pitchFamily="34" charset="0"/>
              <a:buChar char="•"/>
              <a:defRPr sz="2000"/>
            </a:lvl4pPr>
            <a:lvl5pPr marL="2171700" indent="-342900">
              <a:spcBef>
                <a:spcPts val="1000"/>
              </a:spcBef>
              <a:spcAft>
                <a:spcPts val="1200"/>
              </a:spcAft>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8809D86D-3DDE-CA24-4CAA-DF6944B9BCBB}"/>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a:t>
            </a:fld>
            <a:endParaRPr lang="en-US" dirty="0"/>
          </a:p>
        </p:txBody>
      </p:sp>
      <p:sp>
        <p:nvSpPr>
          <p:cNvPr id="5" name="Rectangle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6107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82F216-62F1-7E0B-63FD-51C27CDAA1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61F31D-B959-2AD8-9208-FF08B574DB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32C8C7-5C6C-400B-AEC0-4D8178161B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b="0" cap="all" spc="150" baseline="0">
                <a:solidFill>
                  <a:schemeClr val="bg2">
                    <a:lumMod val="50000"/>
                  </a:schemeClr>
                </a:solidFill>
                <a:latin typeface="Univers Light" panose="020B0403020202020204" pitchFamily="34" charset="0"/>
              </a:defRPr>
            </a:lvl1pPr>
          </a:lstStyle>
          <a:p>
            <a:endParaRPr lang="en-US" dirty="0"/>
          </a:p>
        </p:txBody>
      </p:sp>
      <p:sp>
        <p:nvSpPr>
          <p:cNvPr id="5" name="Footer Placeholder 4">
            <a:extLst>
              <a:ext uri="{FF2B5EF4-FFF2-40B4-BE49-F238E27FC236}">
                <a16:creationId xmlns:a16="http://schemas.microsoft.com/office/drawing/2014/main" id="{4B7105D6-7B52-4B7D-9473-BCD571A93A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b="0" cap="all" spc="150" baseline="0">
                <a:solidFill>
                  <a:schemeClr val="bg2">
                    <a:lumMod val="50000"/>
                  </a:schemeClr>
                </a:solidFill>
                <a:latin typeface="Univers Light" panose="020B0403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B13EAA0A-7090-4FA3-AD1C-CD4570404021}"/>
              </a:ext>
            </a:extLst>
          </p:cNvPr>
          <p:cNvSpPr>
            <a:spLocks noGrp="1"/>
          </p:cNvSpPr>
          <p:nvPr>
            <p:ph type="sldNum" sz="quarter" idx="4"/>
          </p:nvPr>
        </p:nvSpPr>
        <p:spPr>
          <a:xfrm>
            <a:off x="412136" y="5943601"/>
            <a:ext cx="968983" cy="651912"/>
          </a:xfrm>
          <a:prstGeom prst="rect">
            <a:avLst/>
          </a:prstGeom>
        </p:spPr>
        <p:txBody>
          <a:bodyPr vert="horz" lIns="91440" tIns="45720" rIns="91440" bIns="45720" rtlCol="0" anchor="ctr"/>
          <a:lstStyle>
            <a:lvl1pPr algn="ctr">
              <a:defRPr sz="1200" b="1" spc="150" baseline="0">
                <a:solidFill>
                  <a:schemeClr val="tx1"/>
                </a:solidFill>
                <a:latin typeface="+mn-lt"/>
              </a:defRPr>
            </a:lvl1pPr>
          </a:lstStyle>
          <a:p>
            <a:fld id="{18D65601-5AE2-46FC-B138-694DDD2B510D}" type="slidenum">
              <a:rPr lang="en-US" smtClean="0"/>
              <a:pPr/>
              <a:t>‹#›</a:t>
            </a:fld>
            <a:endParaRPr lang="en-US" dirty="0"/>
          </a:p>
        </p:txBody>
      </p:sp>
    </p:spTree>
    <p:extLst>
      <p:ext uri="{BB962C8B-B14F-4D97-AF65-F5344CB8AC3E}">
        <p14:creationId xmlns:p14="http://schemas.microsoft.com/office/powerpoint/2010/main" val="737433849"/>
      </p:ext>
    </p:extLst>
  </p:cSld>
  <p:clrMap bg1="lt1" tx1="dk1" bg2="lt2" tx2="dk2" accent1="accent1" accent2="accent2" accent3="accent3" accent4="accent4" accent5="accent5" accent6="accent6" hlink="hlink" folHlink="folHlink"/>
  <p:sldLayoutIdLst>
    <p:sldLayoutId id="2147483694" r:id="rId1"/>
    <p:sldLayoutId id="2147483693" r:id="rId2"/>
    <p:sldLayoutId id="2147483692" r:id="rId3"/>
    <p:sldLayoutId id="2147483691" r:id="rId4"/>
    <p:sldLayoutId id="2147483690" r:id="rId5"/>
    <p:sldLayoutId id="2147483689" r:id="rId6"/>
    <p:sldLayoutId id="2147483688" r:id="rId7"/>
    <p:sldLayoutId id="2147483687" r:id="rId8"/>
    <p:sldLayoutId id="2147483686" r:id="rId9"/>
    <p:sldLayoutId id="2147483685" r:id="rId10"/>
    <p:sldLayoutId id="2147483684" r:id="rId11"/>
    <p:sldLayoutId id="2147483682" r:id="rId12"/>
    <p:sldLayoutId id="214748368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54C9E-20FB-B999-9303-C71D1334BAD7}"/>
              </a:ext>
            </a:extLst>
          </p:cNvPr>
          <p:cNvSpPr>
            <a:spLocks noGrp="1"/>
          </p:cNvSpPr>
          <p:nvPr>
            <p:ph type="title"/>
          </p:nvPr>
        </p:nvSpPr>
        <p:spPr>
          <a:xfrm>
            <a:off x="964838" y="1226733"/>
            <a:ext cx="5510376" cy="5351867"/>
          </a:xfrm>
        </p:spPr>
        <p:txBody>
          <a:bodyPr>
            <a:normAutofit/>
          </a:bodyPr>
          <a:lstStyle/>
          <a:p>
            <a:r>
              <a:rPr lang="en-US" sz="2800" b="1" u="sng" dirty="0">
                <a:solidFill>
                  <a:schemeClr val="tx1"/>
                </a:solidFill>
                <a:ea typeface="+mj-lt"/>
                <a:cs typeface="+mj-lt"/>
              </a:rPr>
              <a:t>SUBMITED BY</a:t>
            </a:r>
            <a:endParaRPr lang="en-US" sz="2800" b="1" u="sng" dirty="0">
              <a:solidFill>
                <a:schemeClr val="tx1"/>
              </a:solidFill>
            </a:endParaRPr>
          </a:p>
          <a:p>
            <a:endParaRPr lang="en-US" sz="2000" b="1" dirty="0"/>
          </a:p>
          <a:p>
            <a:r>
              <a:rPr lang="en-US" sz="2000" b="1" dirty="0">
                <a:ea typeface="+mj-lt"/>
                <a:cs typeface="+mj-lt"/>
              </a:rPr>
              <a:t>ZAIN  ,  IBRAHIM  ,  SHAH MUHAMMAD SIDDIQU  , AMEEN.</a:t>
            </a:r>
          </a:p>
          <a:p>
            <a:r>
              <a:rPr lang="en-US" sz="1400" b="1" dirty="0">
                <a:ea typeface="+mj-lt"/>
                <a:cs typeface="+mj-lt"/>
              </a:rPr>
              <a:t>Of batch PR2-202310B1 (TTS) have successfully completed the given task for the topic</a:t>
            </a:r>
            <a:br>
              <a:rPr lang="en-US" sz="2000" b="1" dirty="0">
                <a:ea typeface="+mj-lt"/>
                <a:cs typeface="+mj-lt"/>
              </a:rPr>
            </a:br>
            <a:endParaRPr lang="en-US" sz="2000" b="1" dirty="0"/>
          </a:p>
          <a:p>
            <a:r>
              <a:rPr lang="en-US" sz="2400" b="1" u="sng" dirty="0">
                <a:solidFill>
                  <a:schemeClr val="tx1"/>
                </a:solidFill>
                <a:ea typeface="+mj-lt"/>
                <a:cs typeface="+mj-lt"/>
              </a:rPr>
              <a:t>FACULTY</a:t>
            </a:r>
            <a:r>
              <a:rPr lang="en-US" sz="2000" b="1" dirty="0">
                <a:ea typeface="+mj-lt"/>
                <a:cs typeface="+mj-lt"/>
              </a:rPr>
              <a:t>: MIS AQSA NOOR</a:t>
            </a:r>
            <a:br>
              <a:rPr lang="en-US" sz="2000" b="1" dirty="0">
                <a:ea typeface="+mj-lt"/>
                <a:cs typeface="+mj-lt"/>
              </a:rPr>
            </a:br>
            <a:endParaRPr lang="en-US" sz="2000" b="1" dirty="0"/>
          </a:p>
          <a:p>
            <a:r>
              <a:rPr lang="en-US" sz="2000" b="1" dirty="0">
                <a:ea typeface="+mj-lt"/>
                <a:cs typeface="+mj-lt"/>
              </a:rPr>
              <a:t>SECOND SEMESTER DISM</a:t>
            </a:r>
            <a:endParaRPr lang="en-US" sz="2000" b="1" dirty="0"/>
          </a:p>
          <a:p>
            <a:r>
              <a:rPr lang="en-US" sz="2000" b="1" dirty="0">
                <a:ea typeface="+mj-lt"/>
                <a:cs typeface="+mj-lt"/>
              </a:rPr>
              <a:t>APTECH LEARNING SHAHRAH-E-FAISAL </a:t>
            </a:r>
            <a:endParaRPr lang="en-US" sz="2000" b="1" dirty="0"/>
          </a:p>
          <a:p>
            <a:endParaRPr lang="en-US" dirty="0"/>
          </a:p>
        </p:txBody>
      </p:sp>
      <p:pic>
        <p:nvPicPr>
          <p:cNvPr id="3" name="Picture 2" descr="A logo for a hair salon&#10;&#10;Description automatically generated">
            <a:extLst>
              <a:ext uri="{FF2B5EF4-FFF2-40B4-BE49-F238E27FC236}">
                <a16:creationId xmlns:a16="http://schemas.microsoft.com/office/drawing/2014/main" id="{FA2A3C0D-D0F2-6AE3-F5D4-E5D554B8513B}"/>
              </a:ext>
            </a:extLst>
          </p:cNvPr>
          <p:cNvPicPr>
            <a:picLocks noChangeAspect="1"/>
          </p:cNvPicPr>
          <p:nvPr/>
        </p:nvPicPr>
        <p:blipFill>
          <a:blip r:embed="rId2"/>
          <a:stretch>
            <a:fillRect/>
          </a:stretch>
        </p:blipFill>
        <p:spPr>
          <a:xfrm>
            <a:off x="1100314" y="120473"/>
            <a:ext cx="4389261" cy="20591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descr="A person in a barber shop&#10;&#10;Description automatically generated">
            <a:extLst>
              <a:ext uri="{FF2B5EF4-FFF2-40B4-BE49-F238E27FC236}">
                <a16:creationId xmlns:a16="http://schemas.microsoft.com/office/drawing/2014/main" id="{61298558-49F5-F6ED-6AC0-61B2AF990836}"/>
              </a:ext>
            </a:extLst>
          </p:cNvPr>
          <p:cNvPicPr>
            <a:picLocks noChangeAspect="1"/>
          </p:cNvPicPr>
          <p:nvPr/>
        </p:nvPicPr>
        <p:blipFill>
          <a:blip r:embed="rId3"/>
          <a:stretch>
            <a:fillRect/>
          </a:stretch>
        </p:blipFill>
        <p:spPr>
          <a:xfrm>
            <a:off x="7356970" y="1145823"/>
            <a:ext cx="4717060" cy="556824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378822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F4344-5A4D-7CC0-BFC6-E9D46AB98644}"/>
              </a:ext>
            </a:extLst>
          </p:cNvPr>
          <p:cNvSpPr>
            <a:spLocks noGrp="1"/>
          </p:cNvSpPr>
          <p:nvPr>
            <p:ph type="title"/>
          </p:nvPr>
        </p:nvSpPr>
        <p:spPr>
          <a:xfrm>
            <a:off x="1037493" y="644"/>
            <a:ext cx="8586699" cy="924378"/>
          </a:xfrm>
        </p:spPr>
        <p:txBody>
          <a:bodyPr/>
          <a:lstStyle/>
          <a:p>
            <a:r>
              <a:rPr lang="en-US" b="1" u="sng" dirty="0">
                <a:ea typeface="+mj-lt"/>
                <a:cs typeface="+mj-lt"/>
              </a:rPr>
              <a:t>Scheduling and Calendar Integration:</a:t>
            </a:r>
            <a:endParaRPr lang="en-US" b="1" u="sng" dirty="0"/>
          </a:p>
        </p:txBody>
      </p:sp>
      <p:sp>
        <p:nvSpPr>
          <p:cNvPr id="5" name="Slide Number Placeholder 4">
            <a:extLst>
              <a:ext uri="{FF2B5EF4-FFF2-40B4-BE49-F238E27FC236}">
                <a16:creationId xmlns:a16="http://schemas.microsoft.com/office/drawing/2014/main" id="{2EA9D2CE-D6A7-75DA-CA93-9D15CF4C7B8E}"/>
              </a:ext>
            </a:extLst>
          </p:cNvPr>
          <p:cNvSpPr>
            <a:spLocks noGrp="1"/>
          </p:cNvSpPr>
          <p:nvPr>
            <p:ph type="sldNum" sz="quarter" idx="15"/>
          </p:nvPr>
        </p:nvSpPr>
        <p:spPr/>
        <p:txBody>
          <a:bodyPr/>
          <a:lstStyle/>
          <a:p>
            <a:fld id="{18D65601-5AE2-46FC-B138-694DDD2B510D}" type="slidenum">
              <a:rPr lang="en-US" smtClean="0"/>
              <a:pPr/>
              <a:t>10</a:t>
            </a:fld>
            <a:endParaRPr lang="en-US" dirty="0"/>
          </a:p>
        </p:txBody>
      </p:sp>
      <p:sp>
        <p:nvSpPr>
          <p:cNvPr id="6" name="TextBox 5">
            <a:extLst>
              <a:ext uri="{FF2B5EF4-FFF2-40B4-BE49-F238E27FC236}">
                <a16:creationId xmlns:a16="http://schemas.microsoft.com/office/drawing/2014/main" id="{A87D32C7-70D6-6743-CF61-41EA8603C4BB}"/>
              </a:ext>
            </a:extLst>
          </p:cNvPr>
          <p:cNvSpPr txBox="1"/>
          <p:nvPr/>
        </p:nvSpPr>
        <p:spPr>
          <a:xfrm>
            <a:off x="900023" y="770626"/>
            <a:ext cx="9802482"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Provide a calendar view for easy scheduling and managing of appointments and staff shifts.</a:t>
            </a:r>
          </a:p>
          <a:p>
            <a:r>
              <a:rPr lang="en-US" b="1" dirty="0"/>
              <a:t>Ability to sync appointments with external calendars (Google Calendar, iCal) for better</a:t>
            </a:r>
          </a:p>
          <a:p>
            <a:r>
              <a:rPr lang="en-US" b="1" dirty="0"/>
              <a:t>organization.</a:t>
            </a:r>
          </a:p>
        </p:txBody>
      </p:sp>
      <p:sp>
        <p:nvSpPr>
          <p:cNvPr id="7" name="TextBox 6">
            <a:extLst>
              <a:ext uri="{FF2B5EF4-FFF2-40B4-BE49-F238E27FC236}">
                <a16:creationId xmlns:a16="http://schemas.microsoft.com/office/drawing/2014/main" id="{543666B6-DE26-E3FC-5380-5790C3036343}"/>
              </a:ext>
            </a:extLst>
          </p:cNvPr>
          <p:cNvSpPr txBox="1"/>
          <p:nvPr/>
        </p:nvSpPr>
        <p:spPr>
          <a:xfrm>
            <a:off x="1043797" y="5687683"/>
            <a:ext cx="1098142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The system offers a calendar view for efficient scheduling and management of appointments and staff shifts. It includes the ability to sync with external calendars like Google Calendar and iCal, enhancing organization and ensuring users stay on top of their commitments</a:t>
            </a:r>
            <a:r>
              <a:rPr lang="en-US" dirty="0"/>
              <a:t>.</a:t>
            </a:r>
          </a:p>
        </p:txBody>
      </p:sp>
    </p:spTree>
    <p:extLst>
      <p:ext uri="{BB962C8B-B14F-4D97-AF65-F5344CB8AC3E}">
        <p14:creationId xmlns:p14="http://schemas.microsoft.com/office/powerpoint/2010/main" val="759479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F9F87-651F-91C5-A571-562677C9628B}"/>
              </a:ext>
            </a:extLst>
          </p:cNvPr>
          <p:cNvSpPr>
            <a:spLocks noGrp="1"/>
          </p:cNvSpPr>
          <p:nvPr>
            <p:ph type="title"/>
          </p:nvPr>
        </p:nvSpPr>
        <p:spPr>
          <a:xfrm>
            <a:off x="1037493" y="130041"/>
            <a:ext cx="5509943" cy="679963"/>
          </a:xfrm>
        </p:spPr>
        <p:txBody>
          <a:bodyPr>
            <a:normAutofit fontScale="90000"/>
          </a:bodyPr>
          <a:lstStyle/>
          <a:p>
            <a:r>
              <a:rPr lang="en-US" b="1" u="sng" dirty="0">
                <a:ea typeface="+mj-lt"/>
                <a:cs typeface="+mj-lt"/>
              </a:rPr>
              <a:t>Reporting and Analytics:</a:t>
            </a:r>
          </a:p>
        </p:txBody>
      </p:sp>
      <p:sp>
        <p:nvSpPr>
          <p:cNvPr id="4" name="Content Placeholder 3">
            <a:extLst>
              <a:ext uri="{FF2B5EF4-FFF2-40B4-BE49-F238E27FC236}">
                <a16:creationId xmlns:a16="http://schemas.microsoft.com/office/drawing/2014/main" id="{142781D4-C088-A370-D10D-6AE88A920FC4}"/>
              </a:ext>
            </a:extLst>
          </p:cNvPr>
          <p:cNvSpPr>
            <a:spLocks noGrp="1"/>
          </p:cNvSpPr>
          <p:nvPr>
            <p:ph sz="quarter" idx="11"/>
          </p:nvPr>
        </p:nvSpPr>
        <p:spPr>
          <a:xfrm>
            <a:off x="1050696" y="643755"/>
            <a:ext cx="10083112" cy="1062485"/>
          </a:xfrm>
        </p:spPr>
        <p:txBody>
          <a:bodyPr vert="horz" lIns="0" tIns="45720" rIns="91440" bIns="45720" rtlCol="0" anchor="t">
            <a:normAutofit/>
          </a:bodyPr>
          <a:lstStyle/>
          <a:p>
            <a:r>
              <a:rPr lang="en-US" b="1" dirty="0">
                <a:ea typeface="+mn-lt"/>
                <a:cs typeface="+mn-lt"/>
              </a:rPr>
              <a:t>Generate reports on appointments, sales, inventory levels, and staff performance.</a:t>
            </a:r>
            <a:endParaRPr lang="en-US" b="1"/>
          </a:p>
          <a:p>
            <a:r>
              <a:rPr lang="en-US" b="1" dirty="0">
                <a:ea typeface="+mn-lt"/>
                <a:cs typeface="+mn-lt"/>
              </a:rPr>
              <a:t>Provide insights into popular services, peak booking hours, and inventory usage trends.</a:t>
            </a:r>
            <a:endParaRPr lang="en-US" b="1" dirty="0"/>
          </a:p>
        </p:txBody>
      </p:sp>
      <p:sp>
        <p:nvSpPr>
          <p:cNvPr id="5" name="Slide Number Placeholder 4">
            <a:extLst>
              <a:ext uri="{FF2B5EF4-FFF2-40B4-BE49-F238E27FC236}">
                <a16:creationId xmlns:a16="http://schemas.microsoft.com/office/drawing/2014/main" id="{75B0DC58-0E74-23C1-CA80-8EE797989BBA}"/>
              </a:ext>
            </a:extLst>
          </p:cNvPr>
          <p:cNvSpPr>
            <a:spLocks noGrp="1"/>
          </p:cNvSpPr>
          <p:nvPr>
            <p:ph type="sldNum" sz="quarter" idx="15"/>
          </p:nvPr>
        </p:nvSpPr>
        <p:spPr/>
        <p:txBody>
          <a:bodyPr/>
          <a:lstStyle/>
          <a:p>
            <a:fld id="{18D65601-5AE2-46FC-B138-694DDD2B510D}" type="slidenum">
              <a:rPr lang="en-US" smtClean="0"/>
              <a:pPr/>
              <a:t>11</a:t>
            </a:fld>
            <a:endParaRPr lang="en-US" dirty="0"/>
          </a:p>
        </p:txBody>
      </p:sp>
      <p:sp>
        <p:nvSpPr>
          <p:cNvPr id="6" name="TextBox 5">
            <a:extLst>
              <a:ext uri="{FF2B5EF4-FFF2-40B4-BE49-F238E27FC236}">
                <a16:creationId xmlns:a16="http://schemas.microsoft.com/office/drawing/2014/main" id="{CF60078D-450C-436B-4FA0-BD95E9052E82}"/>
              </a:ext>
            </a:extLst>
          </p:cNvPr>
          <p:cNvSpPr txBox="1"/>
          <p:nvPr/>
        </p:nvSpPr>
        <p:spPr>
          <a:xfrm>
            <a:off x="1043796" y="5817079"/>
            <a:ext cx="1090953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The system can generate comprehensive reports on appointments, sales, inventory levels, and staff performance. These reports provide valuable insights into popular services, peak booking hours, and inventory usage trends, helping to inform business decisions and optimize operations.</a:t>
            </a:r>
          </a:p>
        </p:txBody>
      </p:sp>
    </p:spTree>
    <p:extLst>
      <p:ext uri="{BB962C8B-B14F-4D97-AF65-F5344CB8AC3E}">
        <p14:creationId xmlns:p14="http://schemas.microsoft.com/office/powerpoint/2010/main" val="1255340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D76F7-C395-5308-6D70-341FF751BC19}"/>
              </a:ext>
            </a:extLst>
          </p:cNvPr>
          <p:cNvSpPr>
            <a:spLocks noGrp="1"/>
          </p:cNvSpPr>
          <p:nvPr>
            <p:ph type="title"/>
          </p:nvPr>
        </p:nvSpPr>
        <p:spPr>
          <a:xfrm>
            <a:off x="1066248" y="645"/>
            <a:ext cx="5021113" cy="981887"/>
          </a:xfrm>
        </p:spPr>
        <p:txBody>
          <a:bodyPr>
            <a:normAutofit fontScale="90000"/>
          </a:bodyPr>
          <a:lstStyle/>
          <a:p>
            <a:r>
              <a:rPr lang="en-US" b="1" u="sng" dirty="0">
                <a:ea typeface="+mj-lt"/>
                <a:cs typeface="+mj-lt"/>
              </a:rPr>
              <a:t>Payment and Invoicing:</a:t>
            </a:r>
            <a:endParaRPr lang="en-US" b="1" dirty="0"/>
          </a:p>
        </p:txBody>
      </p:sp>
      <p:sp>
        <p:nvSpPr>
          <p:cNvPr id="5" name="Slide Number Placeholder 4">
            <a:extLst>
              <a:ext uri="{FF2B5EF4-FFF2-40B4-BE49-F238E27FC236}">
                <a16:creationId xmlns:a16="http://schemas.microsoft.com/office/drawing/2014/main" id="{2448F221-9730-33F5-8CF4-77726AC42105}"/>
              </a:ext>
            </a:extLst>
          </p:cNvPr>
          <p:cNvSpPr>
            <a:spLocks noGrp="1"/>
          </p:cNvSpPr>
          <p:nvPr>
            <p:ph type="sldNum" sz="quarter" idx="15"/>
          </p:nvPr>
        </p:nvSpPr>
        <p:spPr/>
        <p:txBody>
          <a:bodyPr/>
          <a:lstStyle/>
          <a:p>
            <a:fld id="{18D65601-5AE2-46FC-B138-694DDD2B510D}" type="slidenum">
              <a:rPr lang="en-US" smtClean="0"/>
              <a:pPr/>
              <a:t>12</a:t>
            </a:fld>
            <a:endParaRPr lang="en-US" dirty="0"/>
          </a:p>
        </p:txBody>
      </p:sp>
      <p:sp>
        <p:nvSpPr>
          <p:cNvPr id="6" name="TextBox 5">
            <a:extLst>
              <a:ext uri="{FF2B5EF4-FFF2-40B4-BE49-F238E27FC236}">
                <a16:creationId xmlns:a16="http://schemas.microsoft.com/office/drawing/2014/main" id="{1B99BD8D-193C-8C2A-2E55-F5E52B5F2835}"/>
              </a:ext>
            </a:extLst>
          </p:cNvPr>
          <p:cNvSpPr txBox="1"/>
          <p:nvPr/>
        </p:nvSpPr>
        <p:spPr>
          <a:xfrm>
            <a:off x="1072551" y="655608"/>
            <a:ext cx="771776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Record and manage payments made by clients for services rendered.</a:t>
            </a:r>
          </a:p>
          <a:p>
            <a:r>
              <a:rPr lang="en-US" b="1" dirty="0"/>
              <a:t>Generate invoices or receipts for services provided and products sold.</a:t>
            </a:r>
          </a:p>
        </p:txBody>
      </p:sp>
      <p:sp>
        <p:nvSpPr>
          <p:cNvPr id="7" name="TextBox 6">
            <a:extLst>
              <a:ext uri="{FF2B5EF4-FFF2-40B4-BE49-F238E27FC236}">
                <a16:creationId xmlns:a16="http://schemas.microsoft.com/office/drawing/2014/main" id="{7EEB2096-5FCD-C15D-7B79-9BA2D7EAA84C}"/>
              </a:ext>
            </a:extLst>
          </p:cNvPr>
          <p:cNvSpPr txBox="1"/>
          <p:nvPr/>
        </p:nvSpPr>
        <p:spPr>
          <a:xfrm>
            <a:off x="1072551" y="5817079"/>
            <a:ext cx="10722633"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The system records and manages payments made by clients for services rendered, ensuring accurate financial tracking. It can also generate invoices or receipts for both services provided and products sold, streamlining the billing process and enhancing client transparency.</a:t>
            </a:r>
          </a:p>
        </p:txBody>
      </p:sp>
    </p:spTree>
    <p:extLst>
      <p:ext uri="{BB962C8B-B14F-4D97-AF65-F5344CB8AC3E}">
        <p14:creationId xmlns:p14="http://schemas.microsoft.com/office/powerpoint/2010/main" val="37079819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B96BD-3C8B-0B59-1CC6-7808F503943A}"/>
              </a:ext>
            </a:extLst>
          </p:cNvPr>
          <p:cNvSpPr>
            <a:spLocks noGrp="1"/>
          </p:cNvSpPr>
          <p:nvPr>
            <p:ph type="title"/>
          </p:nvPr>
        </p:nvSpPr>
        <p:spPr>
          <a:xfrm>
            <a:off x="1023116" y="645"/>
            <a:ext cx="6142547" cy="852491"/>
          </a:xfrm>
        </p:spPr>
        <p:txBody>
          <a:bodyPr>
            <a:normAutofit fontScale="90000"/>
          </a:bodyPr>
          <a:lstStyle/>
          <a:p>
            <a:r>
              <a:rPr lang="en-US" b="1" u="sng" dirty="0">
                <a:ea typeface="+mj-lt"/>
                <a:cs typeface="+mj-lt"/>
              </a:rPr>
              <a:t>Notifications and Reminders:</a:t>
            </a:r>
            <a:endParaRPr lang="en-US" b="1" u="sng" dirty="0"/>
          </a:p>
        </p:txBody>
      </p:sp>
      <p:sp>
        <p:nvSpPr>
          <p:cNvPr id="5" name="Slide Number Placeholder 4">
            <a:extLst>
              <a:ext uri="{FF2B5EF4-FFF2-40B4-BE49-F238E27FC236}">
                <a16:creationId xmlns:a16="http://schemas.microsoft.com/office/drawing/2014/main" id="{36894791-A9E1-CA2A-D5BF-9BFBD2567E8D}"/>
              </a:ext>
            </a:extLst>
          </p:cNvPr>
          <p:cNvSpPr>
            <a:spLocks noGrp="1"/>
          </p:cNvSpPr>
          <p:nvPr>
            <p:ph type="sldNum" sz="quarter" idx="15"/>
          </p:nvPr>
        </p:nvSpPr>
        <p:spPr/>
        <p:txBody>
          <a:bodyPr/>
          <a:lstStyle/>
          <a:p>
            <a:fld id="{18D65601-5AE2-46FC-B138-694DDD2B510D}" type="slidenum">
              <a:rPr lang="en-US" smtClean="0"/>
              <a:pPr/>
              <a:t>13</a:t>
            </a:fld>
            <a:endParaRPr lang="en-US" dirty="0"/>
          </a:p>
        </p:txBody>
      </p:sp>
      <p:sp>
        <p:nvSpPr>
          <p:cNvPr id="6" name="TextBox 5">
            <a:extLst>
              <a:ext uri="{FF2B5EF4-FFF2-40B4-BE49-F238E27FC236}">
                <a16:creationId xmlns:a16="http://schemas.microsoft.com/office/drawing/2014/main" id="{3CE5224D-9295-35F2-0DDC-4CE24C34E773}"/>
              </a:ext>
            </a:extLst>
          </p:cNvPr>
          <p:cNvSpPr txBox="1"/>
          <p:nvPr/>
        </p:nvSpPr>
        <p:spPr>
          <a:xfrm>
            <a:off x="1029419" y="569343"/>
            <a:ext cx="935678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Automated reminders for upcoming appointments to clients and staff members.</a:t>
            </a:r>
          </a:p>
          <a:p>
            <a:r>
              <a:rPr lang="en-US" b="1" dirty="0"/>
              <a:t>Notifications for low inventory, pending payments, or other critical updates.</a:t>
            </a:r>
          </a:p>
        </p:txBody>
      </p:sp>
      <p:sp>
        <p:nvSpPr>
          <p:cNvPr id="7" name="TextBox 6">
            <a:extLst>
              <a:ext uri="{FF2B5EF4-FFF2-40B4-BE49-F238E27FC236}">
                <a16:creationId xmlns:a16="http://schemas.microsoft.com/office/drawing/2014/main" id="{93E59426-58EC-725D-5978-F1856D56FDA8}"/>
              </a:ext>
            </a:extLst>
          </p:cNvPr>
          <p:cNvSpPr txBox="1"/>
          <p:nvPr/>
        </p:nvSpPr>
        <p:spPr>
          <a:xfrm>
            <a:off x="1029420" y="5673304"/>
            <a:ext cx="1116833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b="1" dirty="0"/>
          </a:p>
          <a:p>
            <a:r>
              <a:rPr lang="en-US" b="1" dirty="0"/>
              <a:t>The system sends automated reminders for upcoming appointments to both clients and staff members, helping to reduce no-shows. Additionally, it provides notifications for low inventory, pending payments, and other critical updates, ensuring all stakeholders stay informed and proactive in their responsibilities.</a:t>
            </a:r>
          </a:p>
        </p:txBody>
      </p:sp>
    </p:spTree>
    <p:extLst>
      <p:ext uri="{BB962C8B-B14F-4D97-AF65-F5344CB8AC3E}">
        <p14:creationId xmlns:p14="http://schemas.microsoft.com/office/powerpoint/2010/main" val="39457668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101732C-7338-DBA0-BD19-1FA88304749F}"/>
              </a:ext>
            </a:extLst>
          </p:cNvPr>
          <p:cNvSpPr>
            <a:spLocks noGrp="1"/>
          </p:cNvSpPr>
          <p:nvPr>
            <p:ph type="title"/>
          </p:nvPr>
        </p:nvSpPr>
        <p:spPr>
          <a:xfrm>
            <a:off x="1317614" y="690511"/>
            <a:ext cx="4964671" cy="5253089"/>
          </a:xfrm>
        </p:spPr>
        <p:txBody>
          <a:bodyPr/>
          <a:lstStyle/>
          <a:p>
            <a:r>
              <a:rPr lang="en-US" dirty="0"/>
              <a:t>Thank</a:t>
            </a:r>
            <a:br>
              <a:rPr lang="en-US" dirty="0"/>
            </a:br>
            <a:r>
              <a:rPr lang="en-US" dirty="0"/>
              <a:t>you</a:t>
            </a:r>
          </a:p>
        </p:txBody>
      </p:sp>
      <p:sp>
        <p:nvSpPr>
          <p:cNvPr id="2" name="Content Placeholder 1">
            <a:extLst>
              <a:ext uri="{FF2B5EF4-FFF2-40B4-BE49-F238E27FC236}">
                <a16:creationId xmlns:a16="http://schemas.microsoft.com/office/drawing/2014/main" id="{70ECFE66-A9E7-A365-967B-2FD670CB3923}"/>
              </a:ext>
            </a:extLst>
          </p:cNvPr>
          <p:cNvSpPr>
            <a:spLocks noGrp="1"/>
          </p:cNvSpPr>
          <p:nvPr>
            <p:ph sz="quarter" idx="10"/>
          </p:nvPr>
        </p:nvSpPr>
        <p:spPr>
          <a:xfrm>
            <a:off x="6282286" y="690465"/>
            <a:ext cx="4784372" cy="5253089"/>
          </a:xfrm>
        </p:spPr>
        <p:txBody>
          <a:bodyPr/>
          <a:lstStyle/>
          <a:p>
            <a:r>
              <a:rPr lang="en-US" dirty="0"/>
              <a:t>Brita Tamm</a:t>
            </a:r>
          </a:p>
          <a:p>
            <a:r>
              <a:rPr lang="en-US" dirty="0"/>
              <a:t>502-555-0152</a:t>
            </a:r>
          </a:p>
          <a:p>
            <a:r>
              <a:rPr lang="en-US" dirty="0"/>
              <a:t>brita@firstupconsultants.com</a:t>
            </a:r>
          </a:p>
          <a:p>
            <a:r>
              <a:rPr lang="en-US" dirty="0"/>
              <a:t>www.firstupconsultants.com</a:t>
            </a:r>
          </a:p>
        </p:txBody>
      </p:sp>
    </p:spTree>
    <p:extLst>
      <p:ext uri="{BB962C8B-B14F-4D97-AF65-F5344CB8AC3E}">
        <p14:creationId xmlns:p14="http://schemas.microsoft.com/office/powerpoint/2010/main" val="704370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97761-0B88-A5E8-0B78-C39173D05F4D}"/>
              </a:ext>
            </a:extLst>
          </p:cNvPr>
          <p:cNvSpPr>
            <a:spLocks noGrp="1"/>
          </p:cNvSpPr>
          <p:nvPr>
            <p:ph type="title"/>
          </p:nvPr>
        </p:nvSpPr>
        <p:spPr>
          <a:xfrm>
            <a:off x="1004028" y="17448"/>
            <a:ext cx="4442862" cy="1046759"/>
          </a:xfrm>
        </p:spPr>
        <p:txBody>
          <a:bodyPr>
            <a:normAutofit/>
          </a:bodyPr>
          <a:lstStyle/>
          <a:p>
            <a:r>
              <a:rPr lang="en-US" sz="4000" b="1" u="sng" dirty="0">
                <a:ea typeface="+mj-lt"/>
                <a:cs typeface="+mj-lt"/>
              </a:rPr>
              <a:t>INTRODUCTION</a:t>
            </a:r>
            <a:endParaRPr lang="en-US" sz="4000" b="1" u="sng" dirty="0"/>
          </a:p>
        </p:txBody>
      </p:sp>
      <p:sp>
        <p:nvSpPr>
          <p:cNvPr id="3" name="Content Placeholder 2">
            <a:extLst>
              <a:ext uri="{FF2B5EF4-FFF2-40B4-BE49-F238E27FC236}">
                <a16:creationId xmlns:a16="http://schemas.microsoft.com/office/drawing/2014/main" id="{02BA04E6-CD61-B962-4287-DEC1993C32D6}"/>
              </a:ext>
            </a:extLst>
          </p:cNvPr>
          <p:cNvSpPr>
            <a:spLocks noGrp="1"/>
          </p:cNvSpPr>
          <p:nvPr>
            <p:ph sz="quarter" idx="12"/>
          </p:nvPr>
        </p:nvSpPr>
        <p:spPr>
          <a:xfrm>
            <a:off x="899238" y="779448"/>
            <a:ext cx="5733823" cy="2119204"/>
          </a:xfrm>
        </p:spPr>
        <p:txBody>
          <a:bodyPr>
            <a:normAutofit fontScale="92500" lnSpcReduction="10000"/>
          </a:bodyPr>
          <a:lstStyle/>
          <a:p>
            <a:r>
              <a:rPr lang="en-US" b="1" dirty="0">
                <a:ea typeface="+mn-lt"/>
                <a:cs typeface="+mn-lt"/>
              </a:rPr>
              <a:t>the perfect blend of style, care, and comfort at Over Hair Care. Our expert stylists are dedicated to enhancing your natural beauty with personalized treatments and trendy cuts. Whether you need a fresh look, color transformation, or nourishing treatments, we’re here to make every visit a rejuvenating experience. Pamper yourself—you deserve it!</a:t>
            </a:r>
            <a:endParaRPr lang="en-US" b="1" dirty="0"/>
          </a:p>
        </p:txBody>
      </p:sp>
      <p:sp>
        <p:nvSpPr>
          <p:cNvPr id="4" name="Slide Number Placeholder 3">
            <a:extLst>
              <a:ext uri="{FF2B5EF4-FFF2-40B4-BE49-F238E27FC236}">
                <a16:creationId xmlns:a16="http://schemas.microsoft.com/office/drawing/2014/main" id="{2CD4601E-33F5-5714-867D-A0B584DA7C11}"/>
              </a:ext>
            </a:extLst>
          </p:cNvPr>
          <p:cNvSpPr>
            <a:spLocks noGrp="1"/>
          </p:cNvSpPr>
          <p:nvPr>
            <p:ph type="sldNum" sz="quarter" idx="15"/>
          </p:nvPr>
        </p:nvSpPr>
        <p:spPr/>
        <p:txBody>
          <a:bodyPr/>
          <a:lstStyle/>
          <a:p>
            <a:fld id="{18D65601-5AE2-46FC-B138-694DDD2B510D}" type="slidenum">
              <a:rPr lang="en-US" smtClean="0"/>
              <a:pPr/>
              <a:t>2</a:t>
            </a:fld>
            <a:endParaRPr lang="en-US" dirty="0"/>
          </a:p>
        </p:txBody>
      </p:sp>
      <p:sp>
        <p:nvSpPr>
          <p:cNvPr id="5" name="TextBox 4">
            <a:extLst>
              <a:ext uri="{FF2B5EF4-FFF2-40B4-BE49-F238E27FC236}">
                <a16:creationId xmlns:a16="http://schemas.microsoft.com/office/drawing/2014/main" id="{242E8D82-3E43-D35B-2BF8-BB0E6BD3A1F2}"/>
              </a:ext>
            </a:extLst>
          </p:cNvPr>
          <p:cNvSpPr txBox="1"/>
          <p:nvPr/>
        </p:nvSpPr>
        <p:spPr>
          <a:xfrm>
            <a:off x="999067" y="2889956"/>
            <a:ext cx="11026420" cy="45858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u="sng" dirty="0">
                <a:latin typeface="Tisa Offc Serif Pro"/>
                <a:ea typeface="+mn-lt"/>
                <a:cs typeface="+mn-lt"/>
              </a:rPr>
              <a:t>ACKNOWLEDGE</a:t>
            </a:r>
            <a:endParaRPr lang="en-US" sz="4000" dirty="0">
              <a:ea typeface="+mn-lt"/>
              <a:cs typeface="+mn-lt"/>
            </a:endParaRPr>
          </a:p>
          <a:p>
            <a:r>
              <a:rPr lang="en-US" b="1" dirty="0">
                <a:ea typeface="+mn-lt"/>
                <a:cs typeface="+mn-lt"/>
              </a:rPr>
              <a:t>The thirst for learning, upgrading technical skills and applying the concepts in real life environment at a fast pace is what the industry demands from IT professionals today. However busy work schedules, far-flung locations, unavailability of convenient time-slots pose as major barriers when it comes to applying  the concepts into realism. And hence the need to look out for alternative means of implementation in the form of laddered approach. The above truly pose as constraints especially for our students too! With their busy schedules, it is indeed difficult for our students to keep up with the genuine and constant need for integrated application which can be seen live especially so in the field of IT education where technology can change on the spur of a moment. Well, technology does come to our rescue at such times!! Keeping the above in mind and in tune with our constant </a:t>
            </a:r>
            <a:r>
              <a:rPr lang="en-US" b="1" err="1">
                <a:ea typeface="+mn-lt"/>
                <a:cs typeface="+mn-lt"/>
              </a:rPr>
              <a:t>endeavour</a:t>
            </a:r>
            <a:r>
              <a:rPr lang="en-US" b="1" dirty="0">
                <a:ea typeface="+mn-lt"/>
                <a:cs typeface="+mn-lt"/>
              </a:rPr>
              <a:t> to use technology in our training model, we at Aptech have thought of revolutionizing the way our students learn and implement the concepts using tools themselves by providing a live and synchronous e-Project learning environment!</a:t>
            </a:r>
          </a:p>
          <a:p>
            <a:endParaRPr lang="en-US"/>
          </a:p>
          <a:p>
            <a:r>
              <a:rPr lang="en-US" dirty="0">
                <a:ea typeface="+mn-lt"/>
                <a:cs typeface="+mn-lt"/>
              </a:rPr>
              <a:t> </a:t>
            </a:r>
            <a:r>
              <a:rPr lang="en-US" dirty="0"/>
              <a:t>                                        </a:t>
            </a:r>
          </a:p>
          <a:p>
            <a:endParaRPr lang="en-US"/>
          </a:p>
        </p:txBody>
      </p:sp>
      <p:pic>
        <p:nvPicPr>
          <p:cNvPr id="6" name="Picture 5" descr="A person shaving a bearded person&#10;&#10;Description automatically generated">
            <a:extLst>
              <a:ext uri="{FF2B5EF4-FFF2-40B4-BE49-F238E27FC236}">
                <a16:creationId xmlns:a16="http://schemas.microsoft.com/office/drawing/2014/main" id="{1808D236-2CBA-A661-C877-F01CEDE79691}"/>
              </a:ext>
            </a:extLst>
          </p:cNvPr>
          <p:cNvPicPr>
            <a:picLocks noChangeAspect="1"/>
          </p:cNvPicPr>
          <p:nvPr/>
        </p:nvPicPr>
        <p:blipFill>
          <a:blip r:embed="rId2"/>
          <a:stretch>
            <a:fillRect/>
          </a:stretch>
        </p:blipFill>
        <p:spPr>
          <a:xfrm>
            <a:off x="6748394" y="214488"/>
            <a:ext cx="3447063" cy="29859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07455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D0E47E-D228-15EB-5886-33E9AA181D03}"/>
              </a:ext>
            </a:extLst>
          </p:cNvPr>
          <p:cNvSpPr>
            <a:spLocks noGrp="1"/>
          </p:cNvSpPr>
          <p:nvPr>
            <p:ph type="title"/>
          </p:nvPr>
        </p:nvSpPr>
        <p:spPr>
          <a:xfrm>
            <a:off x="1043383" y="-5818"/>
            <a:ext cx="10108541" cy="3944584"/>
          </a:xfrm>
        </p:spPr>
        <p:txBody>
          <a:bodyPr>
            <a:normAutofit/>
          </a:bodyPr>
          <a:lstStyle/>
          <a:p>
            <a:r>
              <a:rPr lang="en-US" b="1" u="sng" dirty="0">
                <a:ea typeface="+mj-lt"/>
                <a:cs typeface="+mj-lt"/>
              </a:rPr>
              <a:t>WHAT IS THIS E-PROJECT?</a:t>
            </a:r>
          </a:p>
          <a:p>
            <a:r>
              <a:rPr lang="en-US" sz="1600" b="1" dirty="0">
                <a:ea typeface="+mj-lt"/>
                <a:cs typeface="+mj-lt"/>
              </a:rPr>
              <a:t>e-Project is a step-by-step learning environment that closely simulates the classroom and Lab based learning environment into actual implementation. It is a project implementation at your fingertips!! An electronic, live juncture on the machine that allows you to</a:t>
            </a:r>
            <a:endParaRPr lang="en-US" sz="1600" b="1" dirty="0"/>
          </a:p>
          <a:p>
            <a:endParaRPr lang="en-US" sz="1800" dirty="0"/>
          </a:p>
          <a:p>
            <a:r>
              <a:rPr lang="en-US" sz="1800" dirty="0">
                <a:ea typeface="+mj-lt"/>
                <a:cs typeface="+mj-lt"/>
              </a:rPr>
              <a:t>⦁    Practice step by step i.e. laddered approach.</a:t>
            </a:r>
            <a:endParaRPr lang="en-US" sz="1800" dirty="0"/>
          </a:p>
          <a:p>
            <a:r>
              <a:rPr lang="en-US" sz="1800" dirty="0">
                <a:ea typeface="+mj-lt"/>
                <a:cs typeface="+mj-lt"/>
              </a:rPr>
              <a:t>⦁    Build a larger more robust application.</a:t>
            </a:r>
            <a:endParaRPr lang="en-US" sz="1800" dirty="0"/>
          </a:p>
          <a:p>
            <a:r>
              <a:rPr lang="en-US" sz="1800" dirty="0">
                <a:ea typeface="+mj-lt"/>
                <a:cs typeface="+mj-lt"/>
              </a:rPr>
              <a:t>⦁    Usage of certain utilities in applications designed by user.</a:t>
            </a:r>
            <a:endParaRPr lang="en-US" sz="1800" dirty="0"/>
          </a:p>
          <a:p>
            <a:r>
              <a:rPr lang="en-US" sz="1800" dirty="0">
                <a:ea typeface="+mj-lt"/>
                <a:cs typeface="+mj-lt"/>
              </a:rPr>
              <a:t>⦁    Single program to unified code leading to a complete application.</a:t>
            </a:r>
            <a:endParaRPr lang="en-US" sz="1800" dirty="0"/>
          </a:p>
          <a:p>
            <a:r>
              <a:rPr lang="en-US" sz="1800" dirty="0">
                <a:ea typeface="+mj-lt"/>
                <a:cs typeface="+mj-lt"/>
              </a:rPr>
              <a:t>⦁    Learn implementation of concepts in a phased manner.</a:t>
            </a:r>
            <a:endParaRPr lang="en-US" sz="1800" dirty="0"/>
          </a:p>
          <a:p>
            <a:r>
              <a:rPr lang="en-US" sz="1800" dirty="0">
                <a:ea typeface="+mj-lt"/>
                <a:cs typeface="+mj-lt"/>
              </a:rPr>
              <a:t>⦁    Enhance skills and add value.</a:t>
            </a:r>
            <a:endParaRPr lang="en-US" sz="1800" dirty="0"/>
          </a:p>
          <a:p>
            <a:r>
              <a:rPr lang="en-US" sz="1800" dirty="0">
                <a:ea typeface="+mj-lt"/>
                <a:cs typeface="+mj-lt"/>
              </a:rPr>
              <a:t>⦁    Work on real life projects.</a:t>
            </a:r>
            <a:endParaRPr lang="en-US" sz="1800" dirty="0"/>
          </a:p>
          <a:p>
            <a:r>
              <a:rPr lang="en-US" sz="1800" dirty="0">
                <a:ea typeface="+mj-lt"/>
                <a:cs typeface="+mj-lt"/>
              </a:rPr>
              <a:t>⦁    Give a real  life scenario and help to create applications more     complicated and useful.</a:t>
            </a:r>
            <a:endParaRPr lang="en-US" sz="1800" dirty="0"/>
          </a:p>
          <a:p>
            <a:r>
              <a:rPr lang="en-US" sz="1800" dirty="0">
                <a:ea typeface="+mj-lt"/>
                <a:cs typeface="+mj-lt"/>
              </a:rPr>
              <a:t>⦁    Mentoring through email support.</a:t>
            </a:r>
            <a:endParaRPr lang="en-US" sz="1800" dirty="0"/>
          </a:p>
          <a:p>
            <a:endParaRPr lang="en-US" sz="1800" dirty="0"/>
          </a:p>
        </p:txBody>
      </p:sp>
      <p:sp>
        <p:nvSpPr>
          <p:cNvPr id="6" name="TextBox 5">
            <a:extLst>
              <a:ext uri="{FF2B5EF4-FFF2-40B4-BE49-F238E27FC236}">
                <a16:creationId xmlns:a16="http://schemas.microsoft.com/office/drawing/2014/main" id="{AA06105E-6927-69F3-621A-19D233BCAAF1}"/>
              </a:ext>
            </a:extLst>
          </p:cNvPr>
          <p:cNvSpPr txBox="1"/>
          <p:nvPr/>
        </p:nvSpPr>
        <p:spPr>
          <a:xfrm>
            <a:off x="1309511" y="3666067"/>
            <a:ext cx="9841089"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u="sng" dirty="0">
                <a:latin typeface="Tisa Offc Serif Pro"/>
              </a:rPr>
              <a:t>OBJECTIVE OF E-PROJECT</a:t>
            </a:r>
            <a:endParaRPr lang="en-US" dirty="0"/>
          </a:p>
          <a:p>
            <a:r>
              <a:rPr lang="en-US" b="1" dirty="0"/>
              <a:t>The Objective of this program is to give a sample project to work on real life</a:t>
            </a:r>
          </a:p>
          <a:p>
            <a:r>
              <a:rPr lang="en-US" b="1" dirty="0"/>
              <a:t>projects. These applications help you build a larger more robust application.</a:t>
            </a:r>
          </a:p>
          <a:p>
            <a:r>
              <a:rPr lang="en-US" b="1" dirty="0"/>
              <a:t>The objective is not to teach you the concepts but to provide you with a real life</a:t>
            </a:r>
          </a:p>
          <a:p>
            <a:r>
              <a:rPr lang="en-US" b="1" dirty="0"/>
              <a:t>scenario and help you create applications using the tools.</a:t>
            </a:r>
          </a:p>
          <a:p>
            <a:r>
              <a:rPr lang="en-US" b="1" dirty="0"/>
              <a:t>You can revise them before you start with the project.</a:t>
            </a:r>
          </a:p>
          <a:p>
            <a:r>
              <a:rPr lang="en-US" b="1" dirty="0"/>
              <a:t>It is very essential that a student has a clear understanding of the subject.</a:t>
            </a:r>
          </a:p>
          <a:p>
            <a:r>
              <a:rPr lang="en-US" b="1" dirty="0"/>
              <a:t>Kindly get back to </a:t>
            </a:r>
            <a:r>
              <a:rPr lang="en-US" b="1" err="1"/>
              <a:t>eProjects</a:t>
            </a:r>
            <a:r>
              <a:rPr lang="en-US" b="1" dirty="0"/>
              <a:t> Team in case of any doubts regarding the</a:t>
            </a:r>
          </a:p>
          <a:p>
            <a:r>
              <a:rPr lang="en-US" b="1" dirty="0"/>
              <a:t>application or its objectives.</a:t>
            </a:r>
          </a:p>
        </p:txBody>
      </p:sp>
    </p:spTree>
    <p:extLst>
      <p:ext uri="{BB962C8B-B14F-4D97-AF65-F5344CB8AC3E}">
        <p14:creationId xmlns:p14="http://schemas.microsoft.com/office/powerpoint/2010/main" val="3752118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C0FEFBF-60FD-0161-6F6E-89EE39389CEE}"/>
              </a:ext>
            </a:extLst>
          </p:cNvPr>
          <p:cNvSpPr>
            <a:spLocks noGrp="1"/>
          </p:cNvSpPr>
          <p:nvPr>
            <p:ph type="title"/>
          </p:nvPr>
        </p:nvSpPr>
        <p:spPr>
          <a:xfrm>
            <a:off x="1142160" y="-5356"/>
            <a:ext cx="5662215" cy="634430"/>
          </a:xfrm>
        </p:spPr>
        <p:txBody>
          <a:bodyPr>
            <a:normAutofit fontScale="90000"/>
          </a:bodyPr>
          <a:lstStyle/>
          <a:p>
            <a:r>
              <a:rPr lang="en-US" b="1" u="sng" dirty="0">
                <a:ea typeface="+mj-lt"/>
                <a:cs typeface="+mj-lt"/>
              </a:rPr>
              <a:t>Functional Requirements</a:t>
            </a:r>
          </a:p>
        </p:txBody>
      </p:sp>
      <p:sp>
        <p:nvSpPr>
          <p:cNvPr id="8" name="Text Placeholder 7">
            <a:extLst>
              <a:ext uri="{FF2B5EF4-FFF2-40B4-BE49-F238E27FC236}">
                <a16:creationId xmlns:a16="http://schemas.microsoft.com/office/drawing/2014/main" id="{DD542008-8017-76E5-ABC0-32401068875D}"/>
              </a:ext>
            </a:extLst>
          </p:cNvPr>
          <p:cNvSpPr>
            <a:spLocks noGrp="1"/>
          </p:cNvSpPr>
          <p:nvPr>
            <p:ph type="body" sz="quarter" idx="12"/>
          </p:nvPr>
        </p:nvSpPr>
        <p:spPr>
          <a:xfrm>
            <a:off x="1142161" y="628266"/>
            <a:ext cx="11193770" cy="6236589"/>
          </a:xfrm>
        </p:spPr>
        <p:txBody>
          <a:bodyPr>
            <a:normAutofit/>
          </a:bodyPr>
          <a:lstStyle/>
          <a:p>
            <a:r>
              <a:rPr lang="en-US" sz="1800" b="1" dirty="0">
                <a:ea typeface="+mn-lt"/>
                <a:cs typeface="+mn-lt"/>
              </a:rPr>
              <a:t>The following are the key features and functionality expected from the application:</a:t>
            </a:r>
          </a:p>
          <a:p>
            <a:endParaRPr lang="en-US" sz="1800" b="1" dirty="0">
              <a:ea typeface="+mn-lt"/>
              <a:cs typeface="+mn-lt"/>
            </a:endParaRPr>
          </a:p>
          <a:p>
            <a:r>
              <a:rPr lang="en-US" sz="2400" b="1" u="sng" dirty="0">
                <a:ea typeface="+mn-lt"/>
                <a:cs typeface="+mn-lt"/>
              </a:rPr>
              <a:t>Home Page:</a:t>
            </a:r>
            <a:endParaRPr lang="en-US" sz="2400" b="1" u="sng" dirty="0"/>
          </a:p>
          <a:p>
            <a:r>
              <a:rPr lang="en-US" sz="1800" b="1" dirty="0">
                <a:ea typeface="+mn-lt"/>
                <a:cs typeface="+mn-lt"/>
              </a:rPr>
              <a:t>The home page should be designed to provide an engaging and informative experience for</a:t>
            </a:r>
            <a:endParaRPr lang="en-US" b="1" dirty="0"/>
          </a:p>
          <a:p>
            <a:r>
              <a:rPr lang="en-US" sz="1800" b="1" dirty="0">
                <a:ea typeface="+mn-lt"/>
                <a:cs typeface="+mn-lt"/>
              </a:rPr>
              <a:t>users. It should display information about the Elegance Salon with some images.</a:t>
            </a:r>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p:txBody>
      </p:sp>
      <p:pic>
        <p:nvPicPr>
          <p:cNvPr id="4" name="Picture 3" descr="A group of men in barber shop&#10;&#10;Description automatically generated">
            <a:extLst>
              <a:ext uri="{FF2B5EF4-FFF2-40B4-BE49-F238E27FC236}">
                <a16:creationId xmlns:a16="http://schemas.microsoft.com/office/drawing/2014/main" id="{BC31793D-338D-DE8D-26F6-C101383EFB49}"/>
              </a:ext>
            </a:extLst>
          </p:cNvPr>
          <p:cNvPicPr>
            <a:picLocks noChangeAspect="1"/>
          </p:cNvPicPr>
          <p:nvPr/>
        </p:nvPicPr>
        <p:blipFill>
          <a:blip r:embed="rId2"/>
          <a:stretch>
            <a:fillRect/>
          </a:stretch>
        </p:blipFill>
        <p:spPr>
          <a:xfrm>
            <a:off x="1143000" y="1917036"/>
            <a:ext cx="4614334" cy="2487704"/>
          </a:xfrm>
          <a:prstGeom prst="rect">
            <a:avLst/>
          </a:prstGeom>
        </p:spPr>
      </p:pic>
      <p:pic>
        <p:nvPicPr>
          <p:cNvPr id="6" name="Picture 5" descr="A screenshot of a hair salon&#10;&#10;Description automatically generated">
            <a:extLst>
              <a:ext uri="{FF2B5EF4-FFF2-40B4-BE49-F238E27FC236}">
                <a16:creationId xmlns:a16="http://schemas.microsoft.com/office/drawing/2014/main" id="{14540B8E-8F5F-1451-CAAC-2AB6E82B0C84}"/>
              </a:ext>
            </a:extLst>
          </p:cNvPr>
          <p:cNvPicPr>
            <a:picLocks noChangeAspect="1"/>
          </p:cNvPicPr>
          <p:nvPr/>
        </p:nvPicPr>
        <p:blipFill>
          <a:blip r:embed="rId3"/>
          <a:stretch>
            <a:fillRect/>
          </a:stretch>
        </p:blipFill>
        <p:spPr>
          <a:xfrm>
            <a:off x="5390445" y="2299372"/>
            <a:ext cx="5517445" cy="2880677"/>
          </a:xfrm>
          <a:prstGeom prst="rect">
            <a:avLst/>
          </a:prstGeom>
        </p:spPr>
      </p:pic>
      <p:pic>
        <p:nvPicPr>
          <p:cNvPr id="9" name="Picture 8" descr="A person cutting hair with scissors&#10;&#10;Description automatically generated">
            <a:extLst>
              <a:ext uri="{FF2B5EF4-FFF2-40B4-BE49-F238E27FC236}">
                <a16:creationId xmlns:a16="http://schemas.microsoft.com/office/drawing/2014/main" id="{493095E1-990C-7142-C58B-D99F35A84C37}"/>
              </a:ext>
            </a:extLst>
          </p:cNvPr>
          <p:cNvPicPr>
            <a:picLocks noChangeAspect="1"/>
          </p:cNvPicPr>
          <p:nvPr/>
        </p:nvPicPr>
        <p:blipFill>
          <a:blip r:embed="rId4"/>
          <a:stretch>
            <a:fillRect/>
          </a:stretch>
        </p:blipFill>
        <p:spPr>
          <a:xfrm>
            <a:off x="6230056" y="3844273"/>
            <a:ext cx="6096000" cy="2894698"/>
          </a:xfrm>
          <a:prstGeom prst="rect">
            <a:avLst/>
          </a:prstGeom>
        </p:spPr>
      </p:pic>
      <p:pic>
        <p:nvPicPr>
          <p:cNvPr id="10" name="Picture 9" descr="A website with text and images&#10;&#10;Description automatically generated">
            <a:extLst>
              <a:ext uri="{FF2B5EF4-FFF2-40B4-BE49-F238E27FC236}">
                <a16:creationId xmlns:a16="http://schemas.microsoft.com/office/drawing/2014/main" id="{6C930216-40BB-8D67-1FCF-4073B5BDCB2E}"/>
              </a:ext>
            </a:extLst>
          </p:cNvPr>
          <p:cNvPicPr>
            <a:picLocks noChangeAspect="1"/>
          </p:cNvPicPr>
          <p:nvPr/>
        </p:nvPicPr>
        <p:blipFill>
          <a:blip r:embed="rId5"/>
          <a:stretch>
            <a:fillRect/>
          </a:stretch>
        </p:blipFill>
        <p:spPr>
          <a:xfrm>
            <a:off x="1571392" y="3844938"/>
            <a:ext cx="6096000" cy="2597032"/>
          </a:xfrm>
          <a:prstGeom prst="rect">
            <a:avLst/>
          </a:prstGeom>
        </p:spPr>
      </p:pic>
    </p:spTree>
    <p:extLst>
      <p:ext uri="{BB962C8B-B14F-4D97-AF65-F5344CB8AC3E}">
        <p14:creationId xmlns:p14="http://schemas.microsoft.com/office/powerpoint/2010/main" val="3421680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EBC60-AA38-5DEF-3160-0CAA68F3D28C}"/>
              </a:ext>
            </a:extLst>
          </p:cNvPr>
          <p:cNvSpPr>
            <a:spLocks noGrp="1"/>
          </p:cNvSpPr>
          <p:nvPr>
            <p:ph type="title"/>
          </p:nvPr>
        </p:nvSpPr>
        <p:spPr>
          <a:xfrm>
            <a:off x="1166891" y="130041"/>
            <a:ext cx="4593051" cy="838112"/>
          </a:xfrm>
        </p:spPr>
        <p:txBody>
          <a:bodyPr>
            <a:normAutofit fontScale="90000"/>
          </a:bodyPr>
          <a:lstStyle/>
          <a:p>
            <a:r>
              <a:rPr lang="en-US" b="1" u="sng" dirty="0">
                <a:ea typeface="+mj-lt"/>
                <a:cs typeface="+mj-lt"/>
              </a:rPr>
              <a:t>User Authentication and Access Control:</a:t>
            </a:r>
            <a:endParaRPr lang="en-US" b="1" dirty="0"/>
          </a:p>
        </p:txBody>
      </p:sp>
      <p:sp>
        <p:nvSpPr>
          <p:cNvPr id="3" name="Content Placeholder 2">
            <a:extLst>
              <a:ext uri="{FF2B5EF4-FFF2-40B4-BE49-F238E27FC236}">
                <a16:creationId xmlns:a16="http://schemas.microsoft.com/office/drawing/2014/main" id="{1EBEE570-1B5E-FFD1-485D-D77E4E6FE7C0}"/>
              </a:ext>
            </a:extLst>
          </p:cNvPr>
          <p:cNvSpPr>
            <a:spLocks noGrp="1"/>
          </p:cNvSpPr>
          <p:nvPr>
            <p:ph sz="quarter" idx="12"/>
          </p:nvPr>
        </p:nvSpPr>
        <p:spPr>
          <a:xfrm>
            <a:off x="1162606" y="1087930"/>
            <a:ext cx="10910150" cy="5528444"/>
          </a:xfrm>
        </p:spPr>
        <p:txBody>
          <a:bodyPr vert="horz" lIns="0" tIns="0" rIns="0" bIns="0" rtlCol="0" anchor="t">
            <a:normAutofit fontScale="92500" lnSpcReduction="10000"/>
          </a:bodyPr>
          <a:lstStyle/>
          <a:p>
            <a:r>
              <a:rPr lang="en-US" b="1" dirty="0">
                <a:ea typeface="+mn-lt"/>
                <a:cs typeface="+mn-lt"/>
              </a:rPr>
              <a:t>The system should support different user roles (admin, receptionist, stylist) with distinct access permissions.</a:t>
            </a:r>
            <a:endParaRPr lang="en-US" b="1" dirty="0"/>
          </a:p>
          <a:p>
            <a:r>
              <a:rPr lang="en-US" b="1" dirty="0">
                <a:ea typeface="+mn-lt"/>
                <a:cs typeface="+mn-lt"/>
              </a:rPr>
              <a:t>Users should log in securely using username/email and password authentication.</a:t>
            </a:r>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pPr marL="0" indent="0">
              <a:buNone/>
            </a:pPr>
            <a:r>
              <a:rPr lang="en-US" sz="2400" b="1" dirty="0">
                <a:ea typeface="+mn-lt"/>
                <a:cs typeface="+mn-lt"/>
              </a:rPr>
              <a:t>The system should support role-based access control with distinct permissions for admin, receptionist, and stylist. Users must securely log in using a username or email with password authentication.</a:t>
            </a:r>
            <a:endParaRPr lang="en-US" sz="2400" b="1" dirty="0"/>
          </a:p>
        </p:txBody>
      </p:sp>
      <p:sp>
        <p:nvSpPr>
          <p:cNvPr id="4" name="Slide Number Placeholder 3">
            <a:extLst>
              <a:ext uri="{FF2B5EF4-FFF2-40B4-BE49-F238E27FC236}">
                <a16:creationId xmlns:a16="http://schemas.microsoft.com/office/drawing/2014/main" id="{527C964F-E2D5-D8E7-C513-C47A7E409DF3}"/>
              </a:ext>
            </a:extLst>
          </p:cNvPr>
          <p:cNvSpPr>
            <a:spLocks noGrp="1"/>
          </p:cNvSpPr>
          <p:nvPr>
            <p:ph type="sldNum" sz="quarter" idx="15"/>
          </p:nvPr>
        </p:nvSpPr>
        <p:spPr/>
        <p:txBody>
          <a:bodyPr/>
          <a:lstStyle/>
          <a:p>
            <a:fld id="{18D65601-5AE2-46FC-B138-694DDD2B510D}" type="slidenum">
              <a:rPr lang="en-US" smtClean="0"/>
              <a:pPr/>
              <a:t>5</a:t>
            </a:fld>
            <a:endParaRPr lang="en-US" dirty="0"/>
          </a:p>
        </p:txBody>
      </p:sp>
    </p:spTree>
    <p:extLst>
      <p:ext uri="{BB962C8B-B14F-4D97-AF65-F5344CB8AC3E}">
        <p14:creationId xmlns:p14="http://schemas.microsoft.com/office/powerpoint/2010/main" val="2906152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6F71E8-8D71-9405-3A01-01C3B8F86877}"/>
              </a:ext>
            </a:extLst>
          </p:cNvPr>
          <p:cNvSpPr>
            <a:spLocks noGrp="1"/>
          </p:cNvSpPr>
          <p:nvPr>
            <p:ph type="title"/>
          </p:nvPr>
        </p:nvSpPr>
        <p:spPr>
          <a:xfrm>
            <a:off x="1123758" y="644"/>
            <a:ext cx="6358207" cy="723095"/>
          </a:xfrm>
        </p:spPr>
        <p:txBody>
          <a:bodyPr/>
          <a:lstStyle/>
          <a:p>
            <a:r>
              <a:rPr lang="en-US" b="1" u="sng" dirty="0">
                <a:ea typeface="+mj-lt"/>
                <a:cs typeface="+mj-lt"/>
              </a:rPr>
              <a:t>Appointment Management:</a:t>
            </a:r>
            <a:endParaRPr lang="en-US" b="1" u="sng" dirty="0"/>
          </a:p>
        </p:txBody>
      </p:sp>
      <p:sp>
        <p:nvSpPr>
          <p:cNvPr id="4" name="Content Placeholder 3">
            <a:extLst>
              <a:ext uri="{FF2B5EF4-FFF2-40B4-BE49-F238E27FC236}">
                <a16:creationId xmlns:a16="http://schemas.microsoft.com/office/drawing/2014/main" id="{392C90C5-5198-C255-02F9-1608AA49E088}"/>
              </a:ext>
            </a:extLst>
          </p:cNvPr>
          <p:cNvSpPr>
            <a:spLocks noGrp="1"/>
          </p:cNvSpPr>
          <p:nvPr>
            <p:ph sz="quarter" idx="12"/>
          </p:nvPr>
        </p:nvSpPr>
        <p:spPr>
          <a:xfrm>
            <a:off x="1138134" y="720307"/>
            <a:ext cx="9256695" cy="1258369"/>
          </a:xfrm>
        </p:spPr>
        <p:txBody>
          <a:bodyPr vert="horz" lIns="0" tIns="45720" rIns="91440" bIns="45720" rtlCol="0" anchor="t">
            <a:normAutofit fontScale="85000" lnSpcReduction="20000"/>
          </a:bodyPr>
          <a:lstStyle/>
          <a:p>
            <a:r>
              <a:rPr lang="en-US" sz="1800" b="1" dirty="0">
                <a:ea typeface="+mn-lt"/>
                <a:cs typeface="+mn-lt"/>
              </a:rPr>
              <a:t>Users can view available time slots for different services.</a:t>
            </a:r>
            <a:endParaRPr lang="en-US" sz="1800" b="1"/>
          </a:p>
          <a:p>
            <a:r>
              <a:rPr lang="en-US" sz="1800" b="1" dirty="0">
                <a:ea typeface="+mn-lt"/>
                <a:cs typeface="+mn-lt"/>
              </a:rPr>
              <a:t>Ability to book, reschedule, or cancel appointments.</a:t>
            </a:r>
            <a:endParaRPr lang="en-US" sz="1800" b="1"/>
          </a:p>
          <a:p>
            <a:r>
              <a:rPr lang="en-US" sz="1800" b="1" dirty="0">
                <a:ea typeface="+mn-lt"/>
                <a:cs typeface="+mn-lt"/>
              </a:rPr>
              <a:t>Automated confirmation notifications (email/SMS) for booked appointments</a:t>
            </a:r>
            <a:r>
              <a:rPr lang="en-US" dirty="0">
                <a:ea typeface="+mn-lt"/>
                <a:cs typeface="+mn-lt"/>
              </a:rPr>
              <a:t>.</a:t>
            </a:r>
            <a:endParaRPr lang="en-US" dirty="0"/>
          </a:p>
        </p:txBody>
      </p:sp>
      <p:sp>
        <p:nvSpPr>
          <p:cNvPr id="2" name="Content Placeholder 1">
            <a:extLst>
              <a:ext uri="{FF2B5EF4-FFF2-40B4-BE49-F238E27FC236}">
                <a16:creationId xmlns:a16="http://schemas.microsoft.com/office/drawing/2014/main" id="{C7992593-AF79-3D1E-E253-0765DF0F513F}"/>
              </a:ext>
            </a:extLst>
          </p:cNvPr>
          <p:cNvSpPr>
            <a:spLocks noGrp="1"/>
          </p:cNvSpPr>
          <p:nvPr>
            <p:ph sz="quarter" idx="11"/>
          </p:nvPr>
        </p:nvSpPr>
        <p:spPr>
          <a:xfrm>
            <a:off x="1118525" y="5896155"/>
            <a:ext cx="10144682" cy="1071463"/>
          </a:xfrm>
        </p:spPr>
        <p:txBody>
          <a:bodyPr vert="horz" lIns="0" tIns="45720" rIns="91440" bIns="45720" rtlCol="0" anchor="t">
            <a:normAutofit/>
          </a:bodyPr>
          <a:lstStyle/>
          <a:p>
            <a:r>
              <a:rPr lang="en-US" b="1" dirty="0"/>
              <a:t>The system allows users to view available time slots for various services and manage their appointments by booking, rescheduling, or canceling. Automated email/SMS notifications confirm bookings and updates to keep users informed.</a:t>
            </a:r>
          </a:p>
        </p:txBody>
      </p:sp>
      <p:sp>
        <p:nvSpPr>
          <p:cNvPr id="5" name="Slide Number Placeholder 4">
            <a:extLst>
              <a:ext uri="{FF2B5EF4-FFF2-40B4-BE49-F238E27FC236}">
                <a16:creationId xmlns:a16="http://schemas.microsoft.com/office/drawing/2014/main" id="{A34518A5-1C9D-79F3-349C-3E7AAFD98951}"/>
              </a:ext>
            </a:extLst>
          </p:cNvPr>
          <p:cNvSpPr>
            <a:spLocks noGrp="1"/>
          </p:cNvSpPr>
          <p:nvPr>
            <p:ph type="sldNum" sz="quarter" idx="15"/>
          </p:nvPr>
        </p:nvSpPr>
        <p:spPr/>
        <p:txBody>
          <a:bodyPr/>
          <a:lstStyle/>
          <a:p>
            <a:fld id="{18D65601-5AE2-46FC-B138-694DDD2B510D}" type="slidenum">
              <a:rPr lang="en-US" smtClean="0"/>
              <a:pPr/>
              <a:t>6</a:t>
            </a:fld>
            <a:endParaRPr lang="en-US" dirty="0"/>
          </a:p>
        </p:txBody>
      </p:sp>
      <p:pic>
        <p:nvPicPr>
          <p:cNvPr id="8" name="Picture 7" descr="A screenshot of a appointment slot&#10;&#10;Description automatically generated">
            <a:extLst>
              <a:ext uri="{FF2B5EF4-FFF2-40B4-BE49-F238E27FC236}">
                <a16:creationId xmlns:a16="http://schemas.microsoft.com/office/drawing/2014/main" id="{BB70FADF-B59A-67AD-5B61-0EC8FA37E88D}"/>
              </a:ext>
            </a:extLst>
          </p:cNvPr>
          <p:cNvPicPr>
            <a:picLocks noChangeAspect="1"/>
          </p:cNvPicPr>
          <p:nvPr/>
        </p:nvPicPr>
        <p:blipFill>
          <a:blip r:embed="rId2"/>
          <a:stretch>
            <a:fillRect/>
          </a:stretch>
        </p:blipFill>
        <p:spPr>
          <a:xfrm>
            <a:off x="1118518" y="1917940"/>
            <a:ext cx="2263078" cy="2188234"/>
          </a:xfrm>
          <a:prstGeom prst="rect">
            <a:avLst/>
          </a:prstGeom>
        </p:spPr>
      </p:pic>
      <p:pic>
        <p:nvPicPr>
          <p:cNvPr id="9" name="Picture 8" descr="A screenshot of a hair salon&#10;&#10;Description automatically generated">
            <a:extLst>
              <a:ext uri="{FF2B5EF4-FFF2-40B4-BE49-F238E27FC236}">
                <a16:creationId xmlns:a16="http://schemas.microsoft.com/office/drawing/2014/main" id="{51258F18-AC8B-CECC-845F-9C08D4057DD6}"/>
              </a:ext>
            </a:extLst>
          </p:cNvPr>
          <p:cNvPicPr>
            <a:picLocks noChangeAspect="1"/>
          </p:cNvPicPr>
          <p:nvPr/>
        </p:nvPicPr>
        <p:blipFill>
          <a:blip r:embed="rId3"/>
          <a:stretch>
            <a:fillRect/>
          </a:stretch>
        </p:blipFill>
        <p:spPr>
          <a:xfrm>
            <a:off x="1122112" y="4121271"/>
            <a:ext cx="3838757" cy="1771163"/>
          </a:xfrm>
          <a:prstGeom prst="rect">
            <a:avLst/>
          </a:prstGeom>
        </p:spPr>
      </p:pic>
      <p:pic>
        <p:nvPicPr>
          <p:cNvPr id="10" name="Picture 9" descr="A screenshot of a computer program&#10;&#10;Description automatically generated">
            <a:extLst>
              <a:ext uri="{FF2B5EF4-FFF2-40B4-BE49-F238E27FC236}">
                <a16:creationId xmlns:a16="http://schemas.microsoft.com/office/drawing/2014/main" id="{CF163672-0A0B-A9BC-A2F1-46D22E087FA8}"/>
              </a:ext>
            </a:extLst>
          </p:cNvPr>
          <p:cNvPicPr>
            <a:picLocks noChangeAspect="1"/>
          </p:cNvPicPr>
          <p:nvPr/>
        </p:nvPicPr>
        <p:blipFill>
          <a:blip r:embed="rId4"/>
          <a:stretch>
            <a:fillRect/>
          </a:stretch>
        </p:blipFill>
        <p:spPr>
          <a:xfrm>
            <a:off x="4835065" y="1910752"/>
            <a:ext cx="2709459" cy="2202612"/>
          </a:xfrm>
          <a:prstGeom prst="rect">
            <a:avLst/>
          </a:prstGeom>
        </p:spPr>
      </p:pic>
      <p:pic>
        <p:nvPicPr>
          <p:cNvPr id="11" name="Picture 10" descr="A screen shot of a computer program&#10;&#10;Description automatically generated">
            <a:extLst>
              <a:ext uri="{FF2B5EF4-FFF2-40B4-BE49-F238E27FC236}">
                <a16:creationId xmlns:a16="http://schemas.microsoft.com/office/drawing/2014/main" id="{9E81D810-25E2-2537-01F7-AE3B7ED94530}"/>
              </a:ext>
            </a:extLst>
          </p:cNvPr>
          <p:cNvPicPr>
            <a:picLocks noChangeAspect="1"/>
          </p:cNvPicPr>
          <p:nvPr/>
        </p:nvPicPr>
        <p:blipFill>
          <a:blip r:embed="rId5"/>
          <a:stretch>
            <a:fillRect/>
          </a:stretch>
        </p:blipFill>
        <p:spPr>
          <a:xfrm>
            <a:off x="4953678" y="4114083"/>
            <a:ext cx="2530416" cy="1785423"/>
          </a:xfrm>
          <a:prstGeom prst="rect">
            <a:avLst/>
          </a:prstGeom>
        </p:spPr>
      </p:pic>
      <p:pic>
        <p:nvPicPr>
          <p:cNvPr id="12" name="Picture 11" descr="A screen shot of a computer program&#10;&#10;Description automatically generated">
            <a:extLst>
              <a:ext uri="{FF2B5EF4-FFF2-40B4-BE49-F238E27FC236}">
                <a16:creationId xmlns:a16="http://schemas.microsoft.com/office/drawing/2014/main" id="{81A50CF7-FBB7-88CF-EAA0-EB755C6D6B8F}"/>
              </a:ext>
            </a:extLst>
          </p:cNvPr>
          <p:cNvPicPr>
            <a:picLocks noChangeAspect="1"/>
          </p:cNvPicPr>
          <p:nvPr/>
        </p:nvPicPr>
        <p:blipFill>
          <a:blip r:embed="rId6"/>
          <a:stretch>
            <a:fillRect/>
          </a:stretch>
        </p:blipFill>
        <p:spPr>
          <a:xfrm>
            <a:off x="7502064" y="1817301"/>
            <a:ext cx="2716885" cy="2375139"/>
          </a:xfrm>
          <a:prstGeom prst="rect">
            <a:avLst/>
          </a:prstGeom>
        </p:spPr>
      </p:pic>
      <p:pic>
        <p:nvPicPr>
          <p:cNvPr id="13" name="Picture 12" descr="A screen shot of a computer program&#10;&#10;Description automatically generated">
            <a:extLst>
              <a:ext uri="{FF2B5EF4-FFF2-40B4-BE49-F238E27FC236}">
                <a16:creationId xmlns:a16="http://schemas.microsoft.com/office/drawing/2014/main" id="{2330BC1F-F38F-1B29-535A-7F01FB0B6B20}"/>
              </a:ext>
            </a:extLst>
          </p:cNvPr>
          <p:cNvPicPr>
            <a:picLocks noChangeAspect="1"/>
          </p:cNvPicPr>
          <p:nvPr/>
        </p:nvPicPr>
        <p:blipFill>
          <a:blip r:embed="rId7"/>
          <a:stretch>
            <a:fillRect/>
          </a:stretch>
        </p:blipFill>
        <p:spPr>
          <a:xfrm>
            <a:off x="7490604" y="4006571"/>
            <a:ext cx="2731700" cy="1993502"/>
          </a:xfrm>
          <a:prstGeom prst="rect">
            <a:avLst/>
          </a:prstGeom>
        </p:spPr>
      </p:pic>
    </p:spTree>
    <p:extLst>
      <p:ext uri="{BB962C8B-B14F-4D97-AF65-F5344CB8AC3E}">
        <p14:creationId xmlns:p14="http://schemas.microsoft.com/office/powerpoint/2010/main" val="5543824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36534-31F7-D226-75F2-50472BBE2168}"/>
              </a:ext>
            </a:extLst>
          </p:cNvPr>
          <p:cNvSpPr>
            <a:spLocks noGrp="1"/>
          </p:cNvSpPr>
          <p:nvPr>
            <p:ph type="title"/>
          </p:nvPr>
        </p:nvSpPr>
        <p:spPr>
          <a:xfrm>
            <a:off x="1066248" y="644"/>
            <a:ext cx="4575414" cy="679963"/>
          </a:xfrm>
        </p:spPr>
        <p:txBody>
          <a:bodyPr>
            <a:normAutofit fontScale="90000"/>
          </a:bodyPr>
          <a:lstStyle/>
          <a:p>
            <a:r>
              <a:rPr lang="en-US" b="1" u="sng" dirty="0">
                <a:ea typeface="+mj-lt"/>
                <a:cs typeface="+mj-lt"/>
              </a:rPr>
              <a:t>Client Management:</a:t>
            </a:r>
            <a:endParaRPr lang="en-US" b="1" u="sng" dirty="0"/>
          </a:p>
        </p:txBody>
      </p:sp>
      <p:sp>
        <p:nvSpPr>
          <p:cNvPr id="3" name="Content Placeholder 2">
            <a:extLst>
              <a:ext uri="{FF2B5EF4-FFF2-40B4-BE49-F238E27FC236}">
                <a16:creationId xmlns:a16="http://schemas.microsoft.com/office/drawing/2014/main" id="{C7D370EA-89E0-85A9-6D61-DB6F2A5BF7A7}"/>
              </a:ext>
            </a:extLst>
          </p:cNvPr>
          <p:cNvSpPr>
            <a:spLocks noGrp="1"/>
          </p:cNvSpPr>
          <p:nvPr>
            <p:ph sz="quarter" idx="12"/>
          </p:nvPr>
        </p:nvSpPr>
        <p:spPr>
          <a:xfrm>
            <a:off x="1066248" y="662797"/>
            <a:ext cx="9759902" cy="1919728"/>
          </a:xfrm>
        </p:spPr>
        <p:txBody>
          <a:bodyPr vert="horz" lIns="0" tIns="45720" rIns="91440" bIns="45720" rtlCol="0" anchor="t">
            <a:normAutofit lnSpcReduction="10000"/>
          </a:bodyPr>
          <a:lstStyle/>
          <a:p>
            <a:r>
              <a:rPr lang="en-US" sz="1800" b="1" dirty="0">
                <a:ea typeface="+mn-lt"/>
                <a:cs typeface="+mn-lt"/>
              </a:rPr>
              <a:t>Maintain a centralized client database with details like name, contact information, services</a:t>
            </a:r>
            <a:endParaRPr lang="en-US" sz="1800" b="1"/>
          </a:p>
          <a:p>
            <a:r>
              <a:rPr lang="en-US" sz="1800" b="1" dirty="0">
                <a:ea typeface="+mn-lt"/>
                <a:cs typeface="+mn-lt"/>
              </a:rPr>
              <a:t>availed, and appointment history.</a:t>
            </a:r>
            <a:endParaRPr lang="en-US" sz="1800" b="1"/>
          </a:p>
          <a:p>
            <a:r>
              <a:rPr lang="en-US" sz="1800" b="1" dirty="0">
                <a:ea typeface="+mn-lt"/>
                <a:cs typeface="+mn-lt"/>
              </a:rPr>
              <a:t>Allow searching, adding, editing, and deleting client profiles.</a:t>
            </a:r>
            <a:endParaRPr lang="en-US" sz="1800" b="1"/>
          </a:p>
          <a:p>
            <a:r>
              <a:rPr lang="en-US" sz="1800" b="1" dirty="0">
                <a:ea typeface="+mn-lt"/>
                <a:cs typeface="+mn-lt"/>
              </a:rPr>
              <a:t>Record client preferences for specific stylists or services.</a:t>
            </a:r>
            <a:endParaRPr lang="en-US" sz="1800" b="1" dirty="0"/>
          </a:p>
        </p:txBody>
      </p:sp>
      <p:sp>
        <p:nvSpPr>
          <p:cNvPr id="5" name="Slide Number Placeholder 4">
            <a:extLst>
              <a:ext uri="{FF2B5EF4-FFF2-40B4-BE49-F238E27FC236}">
                <a16:creationId xmlns:a16="http://schemas.microsoft.com/office/drawing/2014/main" id="{B32F3BE4-5C49-FF0E-E072-69044AD62A62}"/>
              </a:ext>
            </a:extLst>
          </p:cNvPr>
          <p:cNvSpPr>
            <a:spLocks noGrp="1"/>
          </p:cNvSpPr>
          <p:nvPr>
            <p:ph type="sldNum" sz="quarter" idx="15"/>
          </p:nvPr>
        </p:nvSpPr>
        <p:spPr/>
        <p:txBody>
          <a:bodyPr/>
          <a:lstStyle/>
          <a:p>
            <a:fld id="{18D65601-5AE2-46FC-B138-694DDD2B510D}" type="slidenum">
              <a:rPr lang="en-US" smtClean="0"/>
              <a:pPr/>
              <a:t>7</a:t>
            </a:fld>
            <a:endParaRPr lang="en-US" dirty="0"/>
          </a:p>
        </p:txBody>
      </p:sp>
      <p:sp>
        <p:nvSpPr>
          <p:cNvPr id="6" name="TextBox 5">
            <a:extLst>
              <a:ext uri="{FF2B5EF4-FFF2-40B4-BE49-F238E27FC236}">
                <a16:creationId xmlns:a16="http://schemas.microsoft.com/office/drawing/2014/main" id="{05480BA7-B214-9B21-6BC8-B0D82775ED26}"/>
              </a:ext>
            </a:extLst>
          </p:cNvPr>
          <p:cNvSpPr txBox="1"/>
          <p:nvPr/>
        </p:nvSpPr>
        <p:spPr>
          <a:xfrm>
            <a:off x="1072551" y="5817079"/>
            <a:ext cx="1082327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The system maintains a centralized client database that includes details such as names, contact information, services availed, and appointment history. It allows for easy searching, adding, editing, and deleting of client profiles while also recording client preferences for specific stylists or services.</a:t>
            </a:r>
          </a:p>
        </p:txBody>
      </p:sp>
    </p:spTree>
    <p:extLst>
      <p:ext uri="{BB962C8B-B14F-4D97-AF65-F5344CB8AC3E}">
        <p14:creationId xmlns:p14="http://schemas.microsoft.com/office/powerpoint/2010/main" val="2001344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3C15354-374E-4710-792F-592E588BAAE2}"/>
              </a:ext>
            </a:extLst>
          </p:cNvPr>
          <p:cNvSpPr>
            <a:spLocks noGrp="1"/>
          </p:cNvSpPr>
          <p:nvPr>
            <p:ph type="title"/>
          </p:nvPr>
        </p:nvSpPr>
        <p:spPr>
          <a:xfrm>
            <a:off x="893720" y="643"/>
            <a:ext cx="5783112" cy="622454"/>
          </a:xfrm>
        </p:spPr>
        <p:txBody>
          <a:bodyPr>
            <a:noAutofit/>
          </a:bodyPr>
          <a:lstStyle/>
          <a:p>
            <a:r>
              <a:rPr lang="en-US" b="1" u="sng" dirty="0">
                <a:ea typeface="+mj-lt"/>
                <a:cs typeface="+mj-lt"/>
              </a:rPr>
              <a:t>Inventory Management:</a:t>
            </a:r>
            <a:endParaRPr lang="en-US" b="1" u="sng" dirty="0"/>
          </a:p>
        </p:txBody>
      </p:sp>
      <p:sp>
        <p:nvSpPr>
          <p:cNvPr id="4" name="Content Placeholder 3">
            <a:extLst>
              <a:ext uri="{FF2B5EF4-FFF2-40B4-BE49-F238E27FC236}">
                <a16:creationId xmlns:a16="http://schemas.microsoft.com/office/drawing/2014/main" id="{685D951B-D6C0-AB0A-0FFD-23670BE643EE}"/>
              </a:ext>
            </a:extLst>
          </p:cNvPr>
          <p:cNvSpPr>
            <a:spLocks noGrp="1"/>
          </p:cNvSpPr>
          <p:nvPr>
            <p:ph sz="quarter" idx="12"/>
          </p:nvPr>
        </p:nvSpPr>
        <p:spPr>
          <a:xfrm>
            <a:off x="893721" y="619665"/>
            <a:ext cx="8992149" cy="1229614"/>
          </a:xfrm>
        </p:spPr>
        <p:txBody>
          <a:bodyPr vert="horz" lIns="0" tIns="45720" rIns="91440" bIns="45720" rtlCol="0" anchor="t">
            <a:normAutofit fontScale="92500" lnSpcReduction="10000"/>
          </a:bodyPr>
          <a:lstStyle/>
          <a:p>
            <a:r>
              <a:rPr lang="en-US" b="1" dirty="0">
                <a:ea typeface="+mn-lt"/>
                <a:cs typeface="+mn-lt"/>
              </a:rPr>
              <a:t>Track inventory levels for salon supplies (e.g., hair products, beauty supplies).</a:t>
            </a:r>
            <a:endParaRPr lang="en-US" b="1" dirty="0"/>
          </a:p>
          <a:p>
            <a:r>
              <a:rPr lang="en-US" b="1" dirty="0">
                <a:ea typeface="+mn-lt"/>
                <a:cs typeface="+mn-lt"/>
              </a:rPr>
              <a:t>Receive alerts for low inventory and generate automatic purchase orders.</a:t>
            </a:r>
            <a:endParaRPr lang="en-US" b="1" dirty="0"/>
          </a:p>
          <a:p>
            <a:r>
              <a:rPr lang="en-US" b="1" dirty="0">
                <a:ea typeface="+mn-lt"/>
                <a:cs typeface="+mn-lt"/>
              </a:rPr>
              <a:t>Record supplier information and cost details for inventory items.</a:t>
            </a:r>
            <a:endParaRPr lang="en-US" b="1" dirty="0"/>
          </a:p>
        </p:txBody>
      </p:sp>
      <p:sp>
        <p:nvSpPr>
          <p:cNvPr id="5" name="Slide Number Placeholder 4">
            <a:extLst>
              <a:ext uri="{FF2B5EF4-FFF2-40B4-BE49-F238E27FC236}">
                <a16:creationId xmlns:a16="http://schemas.microsoft.com/office/drawing/2014/main" id="{25756543-DA8C-CEE2-0E13-19DE61C1349B}"/>
              </a:ext>
            </a:extLst>
          </p:cNvPr>
          <p:cNvSpPr>
            <a:spLocks noGrp="1"/>
          </p:cNvSpPr>
          <p:nvPr>
            <p:ph type="sldNum" sz="quarter" idx="15"/>
          </p:nvPr>
        </p:nvSpPr>
        <p:spPr/>
        <p:txBody>
          <a:bodyPr/>
          <a:lstStyle/>
          <a:p>
            <a:fld id="{18D65601-5AE2-46FC-B138-694DDD2B510D}" type="slidenum">
              <a:rPr lang="en-US" smtClean="0"/>
              <a:pPr/>
              <a:t>8</a:t>
            </a:fld>
            <a:endParaRPr lang="en-US" dirty="0"/>
          </a:p>
        </p:txBody>
      </p:sp>
      <p:sp>
        <p:nvSpPr>
          <p:cNvPr id="8" name="TextBox 7">
            <a:extLst>
              <a:ext uri="{FF2B5EF4-FFF2-40B4-BE49-F238E27FC236}">
                <a16:creationId xmlns:a16="http://schemas.microsoft.com/office/drawing/2014/main" id="{73C03267-F193-B171-4250-35085FAAF1BC}"/>
              </a:ext>
            </a:extLst>
          </p:cNvPr>
          <p:cNvSpPr txBox="1"/>
          <p:nvPr/>
        </p:nvSpPr>
        <p:spPr>
          <a:xfrm>
            <a:off x="1173192" y="5817080"/>
            <a:ext cx="1102455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The system monitors inventory levels for salon supplies, such as hair and beauty products, and sends alerts when stock is low. It can generate automatic purchase orders and maintains detailed records of supplier information and item costs for efficient inventory management.</a:t>
            </a:r>
          </a:p>
        </p:txBody>
      </p:sp>
    </p:spTree>
    <p:extLst>
      <p:ext uri="{BB962C8B-B14F-4D97-AF65-F5344CB8AC3E}">
        <p14:creationId xmlns:p14="http://schemas.microsoft.com/office/powerpoint/2010/main" val="2302010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2EF1C1-5933-D909-38D2-D22F630A85FE}"/>
              </a:ext>
            </a:extLst>
          </p:cNvPr>
          <p:cNvSpPr>
            <a:spLocks noGrp="1"/>
          </p:cNvSpPr>
          <p:nvPr>
            <p:ph type="title"/>
          </p:nvPr>
        </p:nvSpPr>
        <p:spPr>
          <a:xfrm>
            <a:off x="1008739" y="644"/>
            <a:ext cx="4489150" cy="665585"/>
          </a:xfrm>
        </p:spPr>
        <p:txBody>
          <a:bodyPr/>
          <a:lstStyle/>
          <a:p>
            <a:r>
              <a:rPr lang="en-US" b="1" u="sng" dirty="0">
                <a:ea typeface="+mj-lt"/>
                <a:cs typeface="+mj-lt"/>
              </a:rPr>
              <a:t>Staff Management:</a:t>
            </a:r>
            <a:endParaRPr lang="en-US" b="1" u="sng" dirty="0"/>
          </a:p>
        </p:txBody>
      </p:sp>
      <p:sp>
        <p:nvSpPr>
          <p:cNvPr id="2" name="Slide Number Placeholder 1">
            <a:extLst>
              <a:ext uri="{FF2B5EF4-FFF2-40B4-BE49-F238E27FC236}">
                <a16:creationId xmlns:a16="http://schemas.microsoft.com/office/drawing/2014/main" id="{C1D94129-1999-7159-E6E3-7D6C478655BD}"/>
              </a:ext>
            </a:extLst>
          </p:cNvPr>
          <p:cNvSpPr>
            <a:spLocks noGrp="1"/>
          </p:cNvSpPr>
          <p:nvPr>
            <p:ph type="sldNum" sz="quarter" idx="15"/>
          </p:nvPr>
        </p:nvSpPr>
        <p:spPr>
          <a:xfrm>
            <a:off x="412136" y="5943601"/>
            <a:ext cx="968983" cy="651912"/>
          </a:xfrm>
        </p:spPr>
        <p:txBody>
          <a:bodyPr/>
          <a:lstStyle/>
          <a:p>
            <a:fld id="{18D65601-5AE2-46FC-B138-694DDD2B510D}" type="slidenum">
              <a:rPr lang="en-US" smtClean="0"/>
              <a:pPr/>
              <a:t>9</a:t>
            </a:fld>
            <a:endParaRPr lang="en-US" dirty="0"/>
          </a:p>
        </p:txBody>
      </p:sp>
      <p:sp>
        <p:nvSpPr>
          <p:cNvPr id="3" name="Content Placeholder 2">
            <a:extLst>
              <a:ext uri="{FF2B5EF4-FFF2-40B4-BE49-F238E27FC236}">
                <a16:creationId xmlns:a16="http://schemas.microsoft.com/office/drawing/2014/main" id="{43B3004F-891E-E0B4-FC2D-A5949EC33A3D}"/>
              </a:ext>
            </a:extLst>
          </p:cNvPr>
          <p:cNvSpPr>
            <a:spLocks noGrp="1"/>
          </p:cNvSpPr>
          <p:nvPr>
            <p:ph sz="quarter" idx="11"/>
          </p:nvPr>
        </p:nvSpPr>
        <p:spPr>
          <a:xfrm>
            <a:off x="1007564" y="514357"/>
            <a:ext cx="10298772" cy="1896373"/>
          </a:xfrm>
        </p:spPr>
        <p:txBody>
          <a:bodyPr vert="horz" lIns="0" tIns="45720" rIns="91440" bIns="45720" rtlCol="0" anchor="t">
            <a:noAutofit/>
          </a:bodyPr>
          <a:lstStyle/>
          <a:p>
            <a:r>
              <a:rPr lang="en-US" sz="1800" b="1" dirty="0">
                <a:ea typeface="+mn-lt"/>
                <a:cs typeface="+mn-lt"/>
              </a:rPr>
              <a:t>Manage staff profiles with details like name, contact information, work schedule, and</a:t>
            </a:r>
            <a:endParaRPr lang="en-US" sz="1800" b="1"/>
          </a:p>
          <a:p>
            <a:r>
              <a:rPr lang="en-US" sz="1800" b="1" dirty="0">
                <a:ea typeface="+mn-lt"/>
                <a:cs typeface="+mn-lt"/>
              </a:rPr>
              <a:t>commission rates.</a:t>
            </a:r>
            <a:endParaRPr lang="en-US" sz="1800" b="1"/>
          </a:p>
          <a:p>
            <a:r>
              <a:rPr lang="en-US" sz="1800" b="1" dirty="0">
                <a:ea typeface="+mn-lt"/>
                <a:cs typeface="+mn-lt"/>
              </a:rPr>
              <a:t>Enable the assignment of tasks, shifts, and services to stylists.</a:t>
            </a:r>
            <a:endParaRPr lang="en-US" sz="1800" b="1"/>
          </a:p>
          <a:p>
            <a:r>
              <a:rPr lang="en-US" sz="1800" b="1" dirty="0">
                <a:ea typeface="+mn-lt"/>
                <a:cs typeface="+mn-lt"/>
              </a:rPr>
              <a:t>Calculate and track commissions based on services performed.</a:t>
            </a:r>
            <a:endParaRPr lang="en-US" sz="1800" b="1" dirty="0"/>
          </a:p>
        </p:txBody>
      </p:sp>
      <p:sp>
        <p:nvSpPr>
          <p:cNvPr id="8" name="TextBox 7">
            <a:extLst>
              <a:ext uri="{FF2B5EF4-FFF2-40B4-BE49-F238E27FC236}">
                <a16:creationId xmlns:a16="http://schemas.microsoft.com/office/drawing/2014/main" id="{7CE059EE-2CDB-849E-E66F-A2A32741C9E1}"/>
              </a:ext>
            </a:extLst>
          </p:cNvPr>
          <p:cNvSpPr txBox="1"/>
          <p:nvPr/>
        </p:nvSpPr>
        <p:spPr>
          <a:xfrm>
            <a:off x="1015041" y="5342626"/>
            <a:ext cx="1095267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a:p>
            <a:r>
              <a:rPr lang="en-US" b="1" dirty="0"/>
              <a:t>The system allows for comprehensive management of staff profiles, including details like name, contact information, work schedules, and commission rates. It enables task and shift assignments to stylists, while also calculating and tracking their commissions based on the services they perform.</a:t>
            </a:r>
          </a:p>
        </p:txBody>
      </p:sp>
    </p:spTree>
    <p:extLst>
      <p:ext uri="{BB962C8B-B14F-4D97-AF65-F5344CB8AC3E}">
        <p14:creationId xmlns:p14="http://schemas.microsoft.com/office/powerpoint/2010/main" val="82250651"/>
      </p:ext>
    </p:extLst>
  </p:cSld>
  <p:clrMapOvr>
    <a:masterClrMapping/>
  </p:clrMapOvr>
</p:sld>
</file>

<file path=ppt/theme/theme1.xml><?xml version="1.0" encoding="utf-8"?>
<a:theme xmlns:a="http://schemas.openxmlformats.org/drawingml/2006/main" name="Custom">
  <a:themeElements>
    <a:clrScheme name="Custom 23">
      <a:dk1>
        <a:sysClr val="windowText" lastClr="000000"/>
      </a:dk1>
      <a:lt1>
        <a:sysClr val="window" lastClr="FFFFFF"/>
      </a:lt1>
      <a:dk2>
        <a:srgbClr val="44546A"/>
      </a:dk2>
      <a:lt2>
        <a:srgbClr val="E7E6E6"/>
      </a:lt2>
      <a:accent1>
        <a:srgbClr val="58696B"/>
      </a:accent1>
      <a:accent2>
        <a:srgbClr val="95B8BF"/>
      </a:accent2>
      <a:accent3>
        <a:srgbClr val="BFD4D9"/>
      </a:accent3>
      <a:accent4>
        <a:srgbClr val="5B4839"/>
      </a:accent4>
      <a:accent5>
        <a:srgbClr val="C3A398"/>
      </a:accent5>
      <a:accent6>
        <a:srgbClr val="CA553E"/>
      </a:accent6>
      <a:hlink>
        <a:srgbClr val="0563C1"/>
      </a:hlink>
      <a:folHlink>
        <a:srgbClr val="954F72"/>
      </a:folHlink>
    </a:clrScheme>
    <a:fontScheme name="Custom 30">
      <a:majorFont>
        <a:latin typeface="Tisa Offc Serif Pro"/>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5">
              <a:lumMod val="20000"/>
              <a:lumOff val="8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TM78544816_Win32_SL_V10" id="{8934A6D9-B969-498F-A646-4B502FD69C4E}" vid="{AA78C1C8-456D-41A9-83FC-BC8B9A8EE3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BDD27D0-5B6E-4A0E-95B2-BB37F9D8861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A98CD342-50C4-441F-B4A3-7D5ADB057132}">
  <ds:schemaRefs>
    <ds:schemaRef ds:uri="http://schemas.microsoft.com/sharepoint/v3/contenttype/forms"/>
  </ds:schemaRefs>
</ds:datastoreItem>
</file>

<file path=customXml/itemProps3.xml><?xml version="1.0" encoding="utf-8"?>
<ds:datastoreItem xmlns:ds="http://schemas.openxmlformats.org/officeDocument/2006/customXml" ds:itemID="{3FAE0208-DBD5-43E1-AC6B-D2AD9623F0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419</Words>
  <Application>Microsoft Office PowerPoint</Application>
  <PresentationFormat>Widescreen</PresentationFormat>
  <Paragraphs>118</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Custom</vt:lpstr>
      <vt:lpstr>SUBMITED BY  ZAIN  ,  IBRAHIM  ,  SHAH MUHAMMAD SIDDIQU  , AMEEN. Of batch PR2-202310B1 (TTS) have successfully completed the given task for the topic  FACULTY: MIS AQSA NOOR  SECOND SEMESTER DISM APTECH LEARNING SHAHRAH-E-FAISAL  </vt:lpstr>
      <vt:lpstr>INTRODUCTION</vt:lpstr>
      <vt:lpstr>WHAT IS THIS E-PROJECT? e-Project is a step-by-step learning environment that closely simulates the classroom and Lab based learning environment into actual implementation. It is a project implementation at your fingertips!! An electronic, live juncture on the machine that allows you to  ⦁    Practice step by step i.e. laddered approach. ⦁    Build a larger more robust application. ⦁    Usage of certain utilities in applications designed by user. ⦁    Single program to unified code leading to a complete application. ⦁    Learn implementation of concepts in a phased manner. ⦁    Enhance skills and add value. ⦁    Work on real life projects. ⦁    Give a real  life scenario and help to create applications more     complicated and useful. ⦁    Mentoring through email support. </vt:lpstr>
      <vt:lpstr>Functional Requirements</vt:lpstr>
      <vt:lpstr>User Authentication and Access Control:</vt:lpstr>
      <vt:lpstr>Appointment Management:</vt:lpstr>
      <vt:lpstr>Client Management:</vt:lpstr>
      <vt:lpstr>Inventory Management:</vt:lpstr>
      <vt:lpstr>Staff Management:</vt:lpstr>
      <vt:lpstr>Scheduling and Calendar Integration:</vt:lpstr>
      <vt:lpstr>Reporting and Analytics:</vt:lpstr>
      <vt:lpstr>Payment and Invoicing:</vt:lpstr>
      <vt:lpstr>Notifications and Reminders: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440</cp:revision>
  <dcterms:created xsi:type="dcterms:W3CDTF">2024-10-14T14:21:39Z</dcterms:created>
  <dcterms:modified xsi:type="dcterms:W3CDTF">2024-10-14T17:51:27Z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